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61" r:id="rId2"/>
    <p:sldMasterId id="2147484970" r:id="rId3"/>
  </p:sldMasterIdLst>
  <p:notesMasterIdLst>
    <p:notesMasterId r:id="rId29"/>
  </p:notesMasterIdLst>
  <p:sldIdLst>
    <p:sldId id="257" r:id="rId4"/>
    <p:sldId id="262" r:id="rId5"/>
    <p:sldId id="260" r:id="rId6"/>
    <p:sldId id="261" r:id="rId7"/>
    <p:sldId id="311" r:id="rId8"/>
    <p:sldId id="259" r:id="rId9"/>
    <p:sldId id="312" r:id="rId10"/>
    <p:sldId id="316" r:id="rId11"/>
    <p:sldId id="294" r:id="rId12"/>
    <p:sldId id="297" r:id="rId13"/>
    <p:sldId id="295" r:id="rId14"/>
    <p:sldId id="296" r:id="rId15"/>
    <p:sldId id="298" r:id="rId16"/>
    <p:sldId id="315" r:id="rId17"/>
    <p:sldId id="314" r:id="rId18"/>
    <p:sldId id="310" r:id="rId19"/>
    <p:sldId id="305" r:id="rId20"/>
    <p:sldId id="317" r:id="rId21"/>
    <p:sldId id="318" r:id="rId22"/>
    <p:sldId id="319" r:id="rId23"/>
    <p:sldId id="320" r:id="rId24"/>
    <p:sldId id="321" r:id="rId25"/>
    <p:sldId id="322" r:id="rId26"/>
    <p:sldId id="323" r:id="rId27"/>
    <p:sldId id="309" r:id="rId28"/>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5613" indent="1588" algn="l" rtl="0" fontAlgn="base">
      <a:spcBef>
        <a:spcPct val="0"/>
      </a:spcBef>
      <a:spcAft>
        <a:spcPct val="0"/>
      </a:spcAft>
      <a:defRPr kern="1200">
        <a:solidFill>
          <a:schemeClr val="tx1"/>
        </a:solidFill>
        <a:latin typeface="Arial" charset="0"/>
        <a:ea typeface="+mn-ea"/>
        <a:cs typeface="Arial" charset="0"/>
      </a:defRPr>
    </a:lvl2pPr>
    <a:lvl3pPr marL="912813" indent="1588" algn="l" rtl="0" fontAlgn="base">
      <a:spcBef>
        <a:spcPct val="0"/>
      </a:spcBef>
      <a:spcAft>
        <a:spcPct val="0"/>
      </a:spcAft>
      <a:defRPr kern="1200">
        <a:solidFill>
          <a:schemeClr val="tx1"/>
        </a:solidFill>
        <a:latin typeface="Arial" charset="0"/>
        <a:ea typeface="+mn-ea"/>
        <a:cs typeface="Arial" charset="0"/>
      </a:defRPr>
    </a:lvl3pPr>
    <a:lvl4pPr marL="1370013" indent="1588" algn="l" rtl="0" fontAlgn="base">
      <a:spcBef>
        <a:spcPct val="0"/>
      </a:spcBef>
      <a:spcAft>
        <a:spcPct val="0"/>
      </a:spcAft>
      <a:defRPr kern="1200">
        <a:solidFill>
          <a:schemeClr val="tx1"/>
        </a:solidFill>
        <a:latin typeface="Arial" charset="0"/>
        <a:ea typeface="+mn-ea"/>
        <a:cs typeface="Arial" charset="0"/>
      </a:defRPr>
    </a:lvl4pPr>
    <a:lvl5pPr marL="1827213" indent="1588"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43"/>
    <a:srgbClr val="2E9745"/>
    <a:srgbClr val="009A46"/>
    <a:srgbClr val="FFFFFF"/>
    <a:srgbClr val="666666"/>
    <a:srgbClr val="FFC32D"/>
    <a:srgbClr val="FFDF8F"/>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944" y="-8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761B3B-46A9-4B78-AA19-22819B277213}"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de-DE"/>
        </a:p>
      </dgm:t>
    </dgm:pt>
    <dgm:pt modelId="{6D144724-06BA-466B-BC9C-D576092D4BAF}">
      <dgm:prSet phldrT="[Text]" custT="1"/>
      <dgm:spPr>
        <a:solidFill>
          <a:srgbClr val="003283">
            <a:alpha val="70000"/>
          </a:srgbClr>
        </a:solidFill>
      </dgm:spPr>
      <dgm:t>
        <a:bodyPr/>
        <a:lstStyle/>
        <a:p>
          <a:r>
            <a:rPr lang="de-DE" sz="1900" b="1" smtClean="0">
              <a:solidFill>
                <a:schemeClr val="accent1"/>
              </a:solidFill>
            </a:rPr>
            <a:t>Apollo</a:t>
          </a:r>
          <a:endParaRPr lang="de-DE" sz="1900" b="1" smtClean="0">
            <a:solidFill>
              <a:schemeClr val="accent1"/>
            </a:solidFill>
          </a:endParaRPr>
        </a:p>
      </dgm:t>
    </dgm:pt>
    <dgm:pt modelId="{B260C643-4DF1-4E79-B98E-E1A60DFB889C}" type="parTrans" cxnId="{614DC5AF-AB5B-4968-8123-90CC64E9569D}">
      <dgm:prSet/>
      <dgm:spPr/>
      <dgm:t>
        <a:bodyPr/>
        <a:lstStyle/>
        <a:p>
          <a:endParaRPr lang="de-DE"/>
        </a:p>
      </dgm:t>
    </dgm:pt>
    <dgm:pt modelId="{61350139-1572-4B43-A64F-8CCBF9F668FC}" type="sibTrans" cxnId="{614DC5AF-AB5B-4968-8123-90CC64E9569D}">
      <dgm:prSet/>
      <dgm:spPr/>
      <dgm:t>
        <a:bodyPr/>
        <a:lstStyle/>
        <a:p>
          <a:endParaRPr lang="de-DE"/>
        </a:p>
      </dgm:t>
    </dgm:pt>
    <dgm:pt modelId="{A6B9F4C1-9399-4FDA-9BBD-1C48DAFAF34E}">
      <dgm:prSet phldrT="[Text]" custT="1"/>
      <dgm:spPr>
        <a:solidFill>
          <a:srgbClr val="003283">
            <a:alpha val="70000"/>
          </a:srgbClr>
        </a:solidFill>
      </dgm:spPr>
      <dgm:t>
        <a:bodyPr/>
        <a:lstStyle/>
        <a:p>
          <a:r>
            <a:rPr lang="de-DE" sz="1900" b="1" dirty="0" smtClean="0">
              <a:solidFill>
                <a:schemeClr val="accent1"/>
              </a:solidFill>
            </a:rPr>
            <a:t>KOF</a:t>
          </a:r>
          <a:endParaRPr lang="de-DE" sz="1200" dirty="0">
            <a:solidFill>
              <a:schemeClr val="bg1"/>
            </a:solidFill>
          </a:endParaRPr>
        </a:p>
      </dgm:t>
    </dgm:pt>
    <dgm:pt modelId="{330C49A2-2739-4D3B-8701-88CCE9C844D4}" type="parTrans" cxnId="{109D4DC9-DC03-49D8-AE67-166FD7EAA806}">
      <dgm:prSet/>
      <dgm:spPr/>
      <dgm:t>
        <a:bodyPr/>
        <a:lstStyle/>
        <a:p>
          <a:endParaRPr lang="de-DE"/>
        </a:p>
      </dgm:t>
    </dgm:pt>
    <dgm:pt modelId="{23ADBE03-040A-467A-A703-5C0988041B2B}" type="sibTrans" cxnId="{109D4DC9-DC03-49D8-AE67-166FD7EAA806}">
      <dgm:prSet/>
      <dgm:spPr/>
      <dgm:t>
        <a:bodyPr/>
        <a:lstStyle/>
        <a:p>
          <a:endParaRPr lang="de-DE"/>
        </a:p>
      </dgm:t>
    </dgm:pt>
    <dgm:pt modelId="{5DD8E87D-12F1-41ED-81AF-B76CB99FB353}">
      <dgm:prSet phldrT="[Text]" custT="1"/>
      <dgm:spPr>
        <a:solidFill>
          <a:srgbClr val="003283">
            <a:alpha val="70000"/>
          </a:srgbClr>
        </a:solidFill>
      </dgm:spPr>
      <dgm:t>
        <a:bodyPr/>
        <a:lstStyle/>
        <a:p>
          <a:r>
            <a:rPr lang="de-DE" sz="1600" b="1" smtClean="0">
              <a:solidFill>
                <a:schemeClr val="accent1"/>
              </a:solidFill>
            </a:rPr>
            <a:t>Other</a:t>
          </a:r>
          <a:endParaRPr lang="de-DE" sz="1200">
            <a:solidFill>
              <a:schemeClr val="bg1"/>
            </a:solidFill>
          </a:endParaRPr>
        </a:p>
      </dgm:t>
    </dgm:pt>
    <dgm:pt modelId="{0129E84F-8408-4FE4-8F7B-8FC703EC47F1}" type="parTrans" cxnId="{EEA5DD25-7BE1-464A-86BE-259D5C91BC70}">
      <dgm:prSet/>
      <dgm:spPr/>
      <dgm:t>
        <a:bodyPr/>
        <a:lstStyle/>
        <a:p>
          <a:endParaRPr lang="de-DE"/>
        </a:p>
      </dgm:t>
    </dgm:pt>
    <dgm:pt modelId="{EABFC233-6666-48CB-A099-764D61E635EA}" type="sibTrans" cxnId="{EEA5DD25-7BE1-464A-86BE-259D5C91BC70}">
      <dgm:prSet/>
      <dgm:spPr/>
      <dgm:t>
        <a:bodyPr/>
        <a:lstStyle/>
        <a:p>
          <a:endParaRPr lang="de-DE"/>
        </a:p>
      </dgm:t>
    </dgm:pt>
    <dgm:pt modelId="{3ED055BD-5E04-426A-ABC5-AA53EA0AA503}">
      <dgm:prSet custT="1"/>
      <dgm:spPr>
        <a:solidFill>
          <a:srgbClr val="003283">
            <a:alpha val="70000"/>
          </a:srgbClr>
        </a:solidFill>
      </dgm:spPr>
      <dgm:t>
        <a:bodyPr/>
        <a:lstStyle/>
        <a:p>
          <a:r>
            <a:rPr lang="de-DE" sz="1400" b="1" smtClean="0">
              <a:solidFill>
                <a:schemeClr val="accent1"/>
              </a:solidFill>
            </a:rPr>
            <a:t>Panorama</a:t>
          </a:r>
          <a:endParaRPr lang="de-DE" sz="1800" b="1" smtClean="0">
            <a:solidFill>
              <a:schemeClr val="accent1"/>
            </a:solidFill>
          </a:endParaRPr>
        </a:p>
        <a:p>
          <a:r>
            <a:rPr lang="de-DE" sz="1200" smtClean="0">
              <a:solidFill>
                <a:schemeClr val="bg1"/>
              </a:solidFill>
            </a:rPr>
            <a:t/>
          </a:r>
          <a:br>
            <a:rPr lang="de-DE" sz="1200" smtClean="0">
              <a:solidFill>
                <a:schemeClr val="bg1"/>
              </a:solidFill>
            </a:rPr>
          </a:br>
          <a:endParaRPr lang="de-DE" sz="1200">
            <a:solidFill>
              <a:schemeClr val="bg1"/>
            </a:solidFill>
          </a:endParaRPr>
        </a:p>
      </dgm:t>
    </dgm:pt>
    <dgm:pt modelId="{7E6432F5-E821-4E14-918D-B716C239682D}" type="parTrans" cxnId="{CBCA3A8A-76F1-437E-B40D-A8D7756C43BF}">
      <dgm:prSet/>
      <dgm:spPr/>
      <dgm:t>
        <a:bodyPr/>
        <a:lstStyle/>
        <a:p>
          <a:endParaRPr lang="de-DE"/>
        </a:p>
      </dgm:t>
    </dgm:pt>
    <dgm:pt modelId="{A8A82291-E5D5-4FBA-9E13-FCE0E6BD9D14}" type="sibTrans" cxnId="{CBCA3A8A-76F1-437E-B40D-A8D7756C43BF}">
      <dgm:prSet/>
      <dgm:spPr/>
      <dgm:t>
        <a:bodyPr/>
        <a:lstStyle/>
        <a:p>
          <a:endParaRPr lang="de-DE"/>
        </a:p>
      </dgm:t>
    </dgm:pt>
    <dgm:pt modelId="{B2CFE92B-99D3-4DE3-97D8-8E81DF3DB952}" type="pres">
      <dgm:prSet presAssocID="{85761B3B-46A9-4B78-AA19-22819B277213}" presName="Name0" presStyleCnt="0">
        <dgm:presLayoutVars>
          <dgm:dir/>
          <dgm:resizeHandles val="exact"/>
        </dgm:presLayoutVars>
      </dgm:prSet>
      <dgm:spPr/>
      <dgm:t>
        <a:bodyPr/>
        <a:lstStyle/>
        <a:p>
          <a:endParaRPr lang="de-DE"/>
        </a:p>
      </dgm:t>
    </dgm:pt>
    <dgm:pt modelId="{5539CF13-893B-4C76-80AE-C22D69F2C7A1}" type="pres">
      <dgm:prSet presAssocID="{6D144724-06BA-466B-BC9C-D576092D4BAF}" presName="Name5" presStyleLbl="vennNode1" presStyleIdx="0" presStyleCnt="4" custLinFactNeighborY="-81070">
        <dgm:presLayoutVars>
          <dgm:bulletEnabled val="1"/>
        </dgm:presLayoutVars>
      </dgm:prSet>
      <dgm:spPr/>
      <dgm:t>
        <a:bodyPr/>
        <a:lstStyle/>
        <a:p>
          <a:endParaRPr lang="de-DE"/>
        </a:p>
      </dgm:t>
    </dgm:pt>
    <dgm:pt modelId="{A626A9E9-1951-4389-AE83-FB58988762D0}" type="pres">
      <dgm:prSet presAssocID="{61350139-1572-4B43-A64F-8CCBF9F668FC}" presName="space" presStyleCnt="0"/>
      <dgm:spPr/>
    </dgm:pt>
    <dgm:pt modelId="{E640F322-EE3D-4FF3-987A-D61140896817}" type="pres">
      <dgm:prSet presAssocID="{3ED055BD-5E04-426A-ABC5-AA53EA0AA503}" presName="Name5" presStyleLbl="vennNode1" presStyleIdx="1" presStyleCnt="4" custLinFactNeighborY="-81070">
        <dgm:presLayoutVars>
          <dgm:bulletEnabled val="1"/>
        </dgm:presLayoutVars>
      </dgm:prSet>
      <dgm:spPr/>
      <dgm:t>
        <a:bodyPr/>
        <a:lstStyle/>
        <a:p>
          <a:endParaRPr lang="de-DE"/>
        </a:p>
      </dgm:t>
    </dgm:pt>
    <dgm:pt modelId="{4F044D6D-FA61-4A36-982A-C73D948034B4}" type="pres">
      <dgm:prSet presAssocID="{A8A82291-E5D5-4FBA-9E13-FCE0E6BD9D14}" presName="space" presStyleCnt="0"/>
      <dgm:spPr/>
    </dgm:pt>
    <dgm:pt modelId="{F1881437-009D-4F3B-9C26-1F813F25DC32}" type="pres">
      <dgm:prSet presAssocID="{A6B9F4C1-9399-4FDA-9BBD-1C48DAFAF34E}" presName="Name5" presStyleLbl="vennNode1" presStyleIdx="2" presStyleCnt="4" custLinFactNeighborY="-81070">
        <dgm:presLayoutVars>
          <dgm:bulletEnabled val="1"/>
        </dgm:presLayoutVars>
      </dgm:prSet>
      <dgm:spPr/>
      <dgm:t>
        <a:bodyPr/>
        <a:lstStyle/>
        <a:p>
          <a:endParaRPr lang="de-DE"/>
        </a:p>
      </dgm:t>
    </dgm:pt>
    <dgm:pt modelId="{B85AC52D-EEE7-4836-9029-53337375319E}" type="pres">
      <dgm:prSet presAssocID="{23ADBE03-040A-467A-A703-5C0988041B2B}" presName="space" presStyleCnt="0"/>
      <dgm:spPr/>
    </dgm:pt>
    <dgm:pt modelId="{2B73567C-FC19-47E0-81E4-8DB89C03D6A3}" type="pres">
      <dgm:prSet presAssocID="{5DD8E87D-12F1-41ED-81AF-B76CB99FB353}" presName="Name5" presStyleLbl="vennNode1" presStyleIdx="3" presStyleCnt="4" custLinFactNeighborY="-81070">
        <dgm:presLayoutVars>
          <dgm:bulletEnabled val="1"/>
        </dgm:presLayoutVars>
      </dgm:prSet>
      <dgm:spPr/>
      <dgm:t>
        <a:bodyPr/>
        <a:lstStyle/>
        <a:p>
          <a:endParaRPr lang="de-DE"/>
        </a:p>
      </dgm:t>
    </dgm:pt>
  </dgm:ptLst>
  <dgm:cxnLst>
    <dgm:cxn modelId="{109D4DC9-DC03-49D8-AE67-166FD7EAA806}" srcId="{85761B3B-46A9-4B78-AA19-22819B277213}" destId="{A6B9F4C1-9399-4FDA-9BBD-1C48DAFAF34E}" srcOrd="2" destOrd="0" parTransId="{330C49A2-2739-4D3B-8701-88CCE9C844D4}" sibTransId="{23ADBE03-040A-467A-A703-5C0988041B2B}"/>
    <dgm:cxn modelId="{89004C51-7788-4694-9A41-2A596EDF0960}" type="presOf" srcId="{A6B9F4C1-9399-4FDA-9BBD-1C48DAFAF34E}" destId="{F1881437-009D-4F3B-9C26-1F813F25DC32}" srcOrd="0" destOrd="0" presId="urn:microsoft.com/office/officeart/2005/8/layout/venn3"/>
    <dgm:cxn modelId="{1249C570-7F53-4013-9419-4401FD51D74D}" type="presOf" srcId="{6D144724-06BA-466B-BC9C-D576092D4BAF}" destId="{5539CF13-893B-4C76-80AE-C22D69F2C7A1}" srcOrd="0" destOrd="0" presId="urn:microsoft.com/office/officeart/2005/8/layout/venn3"/>
    <dgm:cxn modelId="{614DC5AF-AB5B-4968-8123-90CC64E9569D}" srcId="{85761B3B-46A9-4B78-AA19-22819B277213}" destId="{6D144724-06BA-466B-BC9C-D576092D4BAF}" srcOrd="0" destOrd="0" parTransId="{B260C643-4DF1-4E79-B98E-E1A60DFB889C}" sibTransId="{61350139-1572-4B43-A64F-8CCBF9F668FC}"/>
    <dgm:cxn modelId="{EEA5DD25-7BE1-464A-86BE-259D5C91BC70}" srcId="{85761B3B-46A9-4B78-AA19-22819B277213}" destId="{5DD8E87D-12F1-41ED-81AF-B76CB99FB353}" srcOrd="3" destOrd="0" parTransId="{0129E84F-8408-4FE4-8F7B-8FC703EC47F1}" sibTransId="{EABFC233-6666-48CB-A099-764D61E635EA}"/>
    <dgm:cxn modelId="{947A6C77-A3E8-4634-BB29-AA075B026468}" type="presOf" srcId="{5DD8E87D-12F1-41ED-81AF-B76CB99FB353}" destId="{2B73567C-FC19-47E0-81E4-8DB89C03D6A3}" srcOrd="0" destOrd="0" presId="urn:microsoft.com/office/officeart/2005/8/layout/venn3"/>
    <dgm:cxn modelId="{D701775F-E151-42BD-82D4-B0AAE7CD9A5B}" type="presOf" srcId="{85761B3B-46A9-4B78-AA19-22819B277213}" destId="{B2CFE92B-99D3-4DE3-97D8-8E81DF3DB952}" srcOrd="0" destOrd="0" presId="urn:microsoft.com/office/officeart/2005/8/layout/venn3"/>
    <dgm:cxn modelId="{CBCA3A8A-76F1-437E-B40D-A8D7756C43BF}" srcId="{85761B3B-46A9-4B78-AA19-22819B277213}" destId="{3ED055BD-5E04-426A-ABC5-AA53EA0AA503}" srcOrd="1" destOrd="0" parTransId="{7E6432F5-E821-4E14-918D-B716C239682D}" sibTransId="{A8A82291-E5D5-4FBA-9E13-FCE0E6BD9D14}"/>
    <dgm:cxn modelId="{4FA5733C-0841-405F-848D-3CD87F2D65BF}" type="presOf" srcId="{3ED055BD-5E04-426A-ABC5-AA53EA0AA503}" destId="{E640F322-EE3D-4FF3-987A-D61140896817}" srcOrd="0" destOrd="0" presId="urn:microsoft.com/office/officeart/2005/8/layout/venn3"/>
    <dgm:cxn modelId="{B138FC8F-F30C-4167-81A9-C65A957DD4BE}" type="presParOf" srcId="{B2CFE92B-99D3-4DE3-97D8-8E81DF3DB952}" destId="{5539CF13-893B-4C76-80AE-C22D69F2C7A1}" srcOrd="0" destOrd="0" presId="urn:microsoft.com/office/officeart/2005/8/layout/venn3"/>
    <dgm:cxn modelId="{1EDABB98-3673-44E7-AC2F-A64B95E0B9FF}" type="presParOf" srcId="{B2CFE92B-99D3-4DE3-97D8-8E81DF3DB952}" destId="{A626A9E9-1951-4389-AE83-FB58988762D0}" srcOrd="1" destOrd="0" presId="urn:microsoft.com/office/officeart/2005/8/layout/venn3"/>
    <dgm:cxn modelId="{92D8F4CC-9794-46CB-B40B-CB691B7CD86E}" type="presParOf" srcId="{B2CFE92B-99D3-4DE3-97D8-8E81DF3DB952}" destId="{E640F322-EE3D-4FF3-987A-D61140896817}" srcOrd="2" destOrd="0" presId="urn:microsoft.com/office/officeart/2005/8/layout/venn3"/>
    <dgm:cxn modelId="{2DD6F0B2-B9EB-47A7-B967-BA3416DB7048}" type="presParOf" srcId="{B2CFE92B-99D3-4DE3-97D8-8E81DF3DB952}" destId="{4F044D6D-FA61-4A36-982A-C73D948034B4}" srcOrd="3" destOrd="0" presId="urn:microsoft.com/office/officeart/2005/8/layout/venn3"/>
    <dgm:cxn modelId="{8EDA555E-4318-4CD5-9473-A38348834AB0}" type="presParOf" srcId="{B2CFE92B-99D3-4DE3-97D8-8E81DF3DB952}" destId="{F1881437-009D-4F3B-9C26-1F813F25DC32}" srcOrd="4" destOrd="0" presId="urn:microsoft.com/office/officeart/2005/8/layout/venn3"/>
    <dgm:cxn modelId="{69E4D14C-2D56-4E4A-92D4-A6049A3F8A57}" type="presParOf" srcId="{B2CFE92B-99D3-4DE3-97D8-8E81DF3DB952}" destId="{B85AC52D-EEE7-4836-9029-53337375319E}" srcOrd="5" destOrd="0" presId="urn:microsoft.com/office/officeart/2005/8/layout/venn3"/>
    <dgm:cxn modelId="{8A8A3CEF-56BE-4D85-91B2-B754F68F4C6C}" type="presParOf" srcId="{B2CFE92B-99D3-4DE3-97D8-8E81DF3DB952}" destId="{2B73567C-FC19-47E0-81E4-8DB89C03D6A3}" srcOrd="6"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9CF13-893B-4C76-80AE-C22D69F2C7A1}">
      <dsp:nvSpPr>
        <dsp:cNvPr id="0" name=""/>
        <dsp:cNvSpPr/>
      </dsp:nvSpPr>
      <dsp:spPr>
        <a:xfrm>
          <a:off x="1507880" y="0"/>
          <a:ext cx="1571134" cy="1571134"/>
        </a:xfrm>
        <a:prstGeom prst="ellipse">
          <a:avLst/>
        </a:prstGeom>
        <a:solidFill>
          <a:srgbClr val="003283">
            <a:alpha val="7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6465" tIns="24130" rIns="86465" bIns="24130" numCol="1" spcCol="1270" anchor="ctr" anchorCtr="0">
          <a:noAutofit/>
        </a:bodyPr>
        <a:lstStyle/>
        <a:p>
          <a:pPr lvl="0" algn="ctr" defTabSz="844550">
            <a:lnSpc>
              <a:spcPct val="90000"/>
            </a:lnSpc>
            <a:spcBef>
              <a:spcPct val="0"/>
            </a:spcBef>
            <a:spcAft>
              <a:spcPct val="35000"/>
            </a:spcAft>
          </a:pPr>
          <a:r>
            <a:rPr lang="de-DE" sz="1900" b="1" kern="1200" smtClean="0">
              <a:solidFill>
                <a:schemeClr val="accent1"/>
              </a:solidFill>
            </a:rPr>
            <a:t>Apollo</a:t>
          </a:r>
          <a:endParaRPr lang="de-DE" sz="1900" b="1" kern="1200" smtClean="0">
            <a:solidFill>
              <a:schemeClr val="accent1"/>
            </a:solidFill>
          </a:endParaRPr>
        </a:p>
      </dsp:txBody>
      <dsp:txXfrm>
        <a:off x="1737967" y="230087"/>
        <a:ext cx="1110960" cy="1110960"/>
      </dsp:txXfrm>
    </dsp:sp>
    <dsp:sp modelId="{E640F322-EE3D-4FF3-987A-D61140896817}">
      <dsp:nvSpPr>
        <dsp:cNvPr id="0" name=""/>
        <dsp:cNvSpPr/>
      </dsp:nvSpPr>
      <dsp:spPr>
        <a:xfrm>
          <a:off x="2764787" y="0"/>
          <a:ext cx="1571134" cy="1571134"/>
        </a:xfrm>
        <a:prstGeom prst="ellipse">
          <a:avLst/>
        </a:prstGeom>
        <a:solidFill>
          <a:srgbClr val="003283">
            <a:alpha val="7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6465" tIns="17780" rIns="86465" bIns="17780" numCol="1" spcCol="1270" anchor="ctr" anchorCtr="0">
          <a:noAutofit/>
        </a:bodyPr>
        <a:lstStyle/>
        <a:p>
          <a:pPr lvl="0" algn="ctr" defTabSz="622300">
            <a:lnSpc>
              <a:spcPct val="90000"/>
            </a:lnSpc>
            <a:spcBef>
              <a:spcPct val="0"/>
            </a:spcBef>
            <a:spcAft>
              <a:spcPct val="35000"/>
            </a:spcAft>
          </a:pPr>
          <a:r>
            <a:rPr lang="de-DE" sz="1400" b="1" kern="1200" smtClean="0">
              <a:solidFill>
                <a:schemeClr val="accent1"/>
              </a:solidFill>
            </a:rPr>
            <a:t>Panorama</a:t>
          </a:r>
          <a:endParaRPr lang="de-DE" sz="1800" b="1" kern="1200" smtClean="0">
            <a:solidFill>
              <a:schemeClr val="accent1"/>
            </a:solidFill>
          </a:endParaRPr>
        </a:p>
        <a:p>
          <a:pPr lvl="0" algn="ctr" defTabSz="622300">
            <a:lnSpc>
              <a:spcPct val="90000"/>
            </a:lnSpc>
            <a:spcBef>
              <a:spcPct val="0"/>
            </a:spcBef>
            <a:spcAft>
              <a:spcPct val="35000"/>
            </a:spcAft>
          </a:pPr>
          <a:r>
            <a:rPr lang="de-DE" sz="1200" kern="1200" smtClean="0">
              <a:solidFill>
                <a:schemeClr val="bg1"/>
              </a:solidFill>
            </a:rPr>
            <a:t/>
          </a:r>
          <a:br>
            <a:rPr lang="de-DE" sz="1200" kern="1200" smtClean="0">
              <a:solidFill>
                <a:schemeClr val="bg1"/>
              </a:solidFill>
            </a:rPr>
          </a:br>
          <a:endParaRPr lang="de-DE" sz="1200" kern="1200">
            <a:solidFill>
              <a:schemeClr val="bg1"/>
            </a:solidFill>
          </a:endParaRPr>
        </a:p>
      </dsp:txBody>
      <dsp:txXfrm>
        <a:off x="2994874" y="230087"/>
        <a:ext cx="1110960" cy="1110960"/>
      </dsp:txXfrm>
    </dsp:sp>
    <dsp:sp modelId="{F1881437-009D-4F3B-9C26-1F813F25DC32}">
      <dsp:nvSpPr>
        <dsp:cNvPr id="0" name=""/>
        <dsp:cNvSpPr/>
      </dsp:nvSpPr>
      <dsp:spPr>
        <a:xfrm>
          <a:off x="4021695" y="0"/>
          <a:ext cx="1571134" cy="1571134"/>
        </a:xfrm>
        <a:prstGeom prst="ellipse">
          <a:avLst/>
        </a:prstGeom>
        <a:solidFill>
          <a:srgbClr val="003283">
            <a:alpha val="7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6465" tIns="24130" rIns="86465" bIns="24130" numCol="1" spcCol="1270" anchor="ctr" anchorCtr="0">
          <a:noAutofit/>
        </a:bodyPr>
        <a:lstStyle/>
        <a:p>
          <a:pPr lvl="0" algn="ctr" defTabSz="844550">
            <a:lnSpc>
              <a:spcPct val="90000"/>
            </a:lnSpc>
            <a:spcBef>
              <a:spcPct val="0"/>
            </a:spcBef>
            <a:spcAft>
              <a:spcPct val="35000"/>
            </a:spcAft>
          </a:pPr>
          <a:r>
            <a:rPr lang="de-DE" sz="1900" b="1" kern="1200" dirty="0" smtClean="0">
              <a:solidFill>
                <a:schemeClr val="accent1"/>
              </a:solidFill>
            </a:rPr>
            <a:t>KOF</a:t>
          </a:r>
          <a:endParaRPr lang="de-DE" sz="1200" kern="1200" dirty="0">
            <a:solidFill>
              <a:schemeClr val="bg1"/>
            </a:solidFill>
          </a:endParaRPr>
        </a:p>
      </dsp:txBody>
      <dsp:txXfrm>
        <a:off x="4251782" y="230087"/>
        <a:ext cx="1110960" cy="1110960"/>
      </dsp:txXfrm>
    </dsp:sp>
    <dsp:sp modelId="{2B73567C-FC19-47E0-81E4-8DB89C03D6A3}">
      <dsp:nvSpPr>
        <dsp:cNvPr id="0" name=""/>
        <dsp:cNvSpPr/>
      </dsp:nvSpPr>
      <dsp:spPr>
        <a:xfrm>
          <a:off x="5278602" y="0"/>
          <a:ext cx="1571134" cy="1571134"/>
        </a:xfrm>
        <a:prstGeom prst="ellipse">
          <a:avLst/>
        </a:prstGeom>
        <a:solidFill>
          <a:srgbClr val="003283">
            <a:alpha val="7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6465" tIns="20320" rIns="86465" bIns="20320" numCol="1" spcCol="1270" anchor="ctr" anchorCtr="0">
          <a:noAutofit/>
        </a:bodyPr>
        <a:lstStyle/>
        <a:p>
          <a:pPr lvl="0" algn="ctr" defTabSz="711200">
            <a:lnSpc>
              <a:spcPct val="90000"/>
            </a:lnSpc>
            <a:spcBef>
              <a:spcPct val="0"/>
            </a:spcBef>
            <a:spcAft>
              <a:spcPct val="35000"/>
            </a:spcAft>
          </a:pPr>
          <a:r>
            <a:rPr lang="de-DE" sz="1600" b="1" kern="1200" smtClean="0">
              <a:solidFill>
                <a:schemeClr val="accent1"/>
              </a:solidFill>
            </a:rPr>
            <a:t>Other</a:t>
          </a:r>
          <a:endParaRPr lang="de-DE" sz="1200" kern="1200">
            <a:solidFill>
              <a:schemeClr val="bg1"/>
            </a:solidFill>
          </a:endParaRPr>
        </a:p>
      </dsp:txBody>
      <dsp:txXfrm>
        <a:off x="5508689" y="230087"/>
        <a:ext cx="1110960" cy="1110960"/>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5A56BA4-313B-47DC-ABC7-A34C9B6E771F}" type="datetimeFigureOut">
              <a:rPr lang="en-US"/>
              <a:pPr>
                <a:defRPr/>
              </a:pPr>
              <a:t>12/19/2012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7D0D4761-50F1-4E56-8CD8-35902022C525}" type="slidenum">
              <a:rPr lang="en-US"/>
              <a:pPr>
                <a:defRPr/>
              </a:pPr>
              <a:t>‹#›</a:t>
            </a:fld>
            <a:endParaRPr lang="en-US"/>
          </a:p>
        </p:txBody>
      </p:sp>
    </p:spTree>
    <p:extLst>
      <p:ext uri="{BB962C8B-B14F-4D97-AF65-F5344CB8AC3E}">
        <p14:creationId xmlns:p14="http://schemas.microsoft.com/office/powerpoint/2010/main" val="8029206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5613" algn="l" rtl="0" eaLnBrk="0" fontAlgn="base" hangingPunct="0">
      <a:spcBef>
        <a:spcPct val="30000"/>
      </a:spcBef>
      <a:spcAft>
        <a:spcPct val="0"/>
      </a:spcAft>
      <a:defRPr sz="1200" kern="1200">
        <a:solidFill>
          <a:schemeClr val="tx1"/>
        </a:solidFill>
        <a:latin typeface="+mn-lt"/>
        <a:ea typeface="+mn-ea"/>
        <a:cs typeface="+mn-cs"/>
      </a:defRPr>
    </a:lvl2pPr>
    <a:lvl3pPr marL="912813" algn="l" rtl="0" eaLnBrk="0" fontAlgn="base" hangingPunct="0">
      <a:spcBef>
        <a:spcPct val="30000"/>
      </a:spcBef>
      <a:spcAft>
        <a:spcPct val="0"/>
      </a:spcAft>
      <a:defRPr sz="1200" kern="1200">
        <a:solidFill>
          <a:schemeClr val="tx1"/>
        </a:solidFill>
        <a:latin typeface="+mn-lt"/>
        <a:ea typeface="+mn-ea"/>
        <a:cs typeface="+mn-cs"/>
      </a:defRPr>
    </a:lvl3pPr>
    <a:lvl4pPr marL="1370013" algn="l" rtl="0" eaLnBrk="0" fontAlgn="base" hangingPunct="0">
      <a:spcBef>
        <a:spcPct val="30000"/>
      </a:spcBef>
      <a:spcAft>
        <a:spcPct val="0"/>
      </a:spcAft>
      <a:defRPr sz="1200" kern="1200">
        <a:solidFill>
          <a:schemeClr val="tx1"/>
        </a:solidFill>
        <a:latin typeface="+mn-lt"/>
        <a:ea typeface="+mn-ea"/>
        <a:cs typeface="+mn-cs"/>
      </a:defRPr>
    </a:lvl4pPr>
    <a:lvl5pPr marL="1827213" algn="l" rtl="0" eaLnBrk="0" fontAlgn="base" hangingPunct="0">
      <a:spcBef>
        <a:spcPct val="30000"/>
      </a:spcBef>
      <a:spcAft>
        <a:spcPct val="0"/>
      </a:spcAft>
      <a:defRPr sz="1200" kern="1200">
        <a:solidFill>
          <a:schemeClr val="tx1"/>
        </a:solidFill>
        <a:latin typeface="+mn-lt"/>
        <a:ea typeface="+mn-ea"/>
        <a:cs typeface="+mn-cs"/>
      </a:defRPr>
    </a:lvl5pPr>
    <a:lvl6pPr marL="2284779" algn="l" defTabSz="913912" rtl="0" eaLnBrk="1" latinLnBrk="0" hangingPunct="1">
      <a:defRPr sz="1200" kern="1200">
        <a:solidFill>
          <a:schemeClr val="tx1"/>
        </a:solidFill>
        <a:latin typeface="+mn-lt"/>
        <a:ea typeface="+mn-ea"/>
        <a:cs typeface="+mn-cs"/>
      </a:defRPr>
    </a:lvl6pPr>
    <a:lvl7pPr marL="2741736" algn="l" defTabSz="913912" rtl="0" eaLnBrk="1" latinLnBrk="0" hangingPunct="1">
      <a:defRPr sz="1200" kern="1200">
        <a:solidFill>
          <a:schemeClr val="tx1"/>
        </a:solidFill>
        <a:latin typeface="+mn-lt"/>
        <a:ea typeface="+mn-ea"/>
        <a:cs typeface="+mn-cs"/>
      </a:defRPr>
    </a:lvl7pPr>
    <a:lvl8pPr marL="3198692" algn="l" defTabSz="913912" rtl="0" eaLnBrk="1" latinLnBrk="0" hangingPunct="1">
      <a:defRPr sz="1200" kern="1200">
        <a:solidFill>
          <a:schemeClr val="tx1"/>
        </a:solidFill>
        <a:latin typeface="+mn-lt"/>
        <a:ea typeface="+mn-ea"/>
        <a:cs typeface="+mn-cs"/>
      </a:defRPr>
    </a:lvl8pPr>
    <a:lvl9pPr marL="3655648" algn="l" defTabSz="91391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defRPr/>
            </a:pPr>
            <a:fld id="{A14F62DE-B2D5-4B7E-8C19-12FAD9F7EC0C}" type="slidenum">
              <a:rPr lang="en-US" smtClean="0">
                <a:solidFill>
                  <a:srgbClr val="000000"/>
                </a:solidFill>
                <a:latin typeface="Calibri" pitchFamily="34" charset="0"/>
              </a:rPr>
              <a:pPr fontAlgn="base">
                <a:spcBef>
                  <a:spcPct val="0"/>
                </a:spcBef>
                <a:spcAft>
                  <a:spcPct val="0"/>
                </a:spcAft>
                <a:defRPr/>
              </a:pPr>
              <a:t>1</a:t>
            </a:fld>
            <a:endParaRPr lang="en-US" smtClean="0">
              <a:solidFill>
                <a:srgbClr val="000000"/>
              </a:solidFill>
              <a:latin typeface="Calibri" pitchFamily="34" charset="0"/>
            </a:endParaRPr>
          </a:p>
        </p:txBody>
      </p:sp>
      <p:sp>
        <p:nvSpPr>
          <p:cNvPr id="119811" name="Slide Image Placeholder 9"/>
          <p:cNvSpPr>
            <a:spLocks noGrp="1" noRot="1" noChangeAspect="1" noTextEdit="1"/>
          </p:cNvSpPr>
          <p:nvPr>
            <p:ph type="sldImg"/>
          </p:nvPr>
        </p:nvSpPr>
        <p:spPr bwMode="auto">
          <a:xfrm>
            <a:off x="547688" y="612775"/>
            <a:ext cx="5762625" cy="3241675"/>
          </a:xfrm>
          <a:noFill/>
          <a:ln>
            <a:solidFill>
              <a:srgbClr val="000000"/>
            </a:solidFill>
            <a:miter lim="800000"/>
            <a:headEnd/>
            <a:tailEnd/>
          </a:ln>
        </p:spPr>
      </p:sp>
      <p:sp>
        <p:nvSpPr>
          <p:cNvPr id="119812" name="Notes Placeholder 10"/>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1"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de-DE" smtClean="0"/>
          </a:p>
        </p:txBody>
      </p:sp>
      <p:sp>
        <p:nvSpPr>
          <p:cNvPr id="4" name="Slide Number Placeholder 3"/>
          <p:cNvSpPr>
            <a:spLocks noGrp="1"/>
          </p:cNvSpPr>
          <p:nvPr>
            <p:ph type="sldNum" sz="quarter" idx="5"/>
          </p:nvPr>
        </p:nvSpPr>
        <p:spPr/>
        <p:txBody>
          <a:bodyPr/>
          <a:lstStyle/>
          <a:p>
            <a:pPr>
              <a:defRPr/>
            </a:pPr>
            <a:fld id="{A200752F-B087-43C2-B7A3-4A354D1C2F37}" type="slidenum">
              <a:rPr smtClean="0">
                <a:solidFill>
                  <a:prstClr val="black"/>
                </a:solidFill>
              </a:rPr>
              <a:pPr>
                <a:defRPr/>
              </a:pPr>
              <a:t>12</a:t>
            </a:fld>
            <a:endParaRPr>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de-DE" smtClean="0"/>
          </a:p>
        </p:txBody>
      </p:sp>
      <p:sp>
        <p:nvSpPr>
          <p:cNvPr id="4" name="Slide Number Placeholder 3"/>
          <p:cNvSpPr>
            <a:spLocks noGrp="1"/>
          </p:cNvSpPr>
          <p:nvPr>
            <p:ph type="sldNum" sz="quarter" idx="5"/>
          </p:nvPr>
        </p:nvSpPr>
        <p:spPr/>
        <p:txBody>
          <a:bodyPr/>
          <a:lstStyle/>
          <a:p>
            <a:pPr>
              <a:defRPr/>
            </a:pPr>
            <a:fld id="{88600711-1C8F-45D2-8D19-928287C717A0}" type="slidenum">
              <a:rPr smtClean="0">
                <a:solidFill>
                  <a:prstClr val="black"/>
                </a:solidFill>
              </a:rPr>
              <a:pPr>
                <a:defRPr/>
              </a:pPr>
              <a:t>13</a:t>
            </a:fld>
            <a:endParaRPr>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b="1" baseline="0" smtClean="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16</a:t>
            </a:fld>
            <a:endParaRPr>
              <a:solidFill>
                <a:prstClr val="black"/>
              </a:solidFill>
            </a:endParaRPr>
          </a:p>
        </p:txBody>
      </p:sp>
    </p:spTree>
    <p:extLst>
      <p:ext uri="{BB962C8B-B14F-4D97-AF65-F5344CB8AC3E}">
        <p14:creationId xmlns:p14="http://schemas.microsoft.com/office/powerpoint/2010/main" val="2522583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smtClean="0"/>
          </a:p>
        </p:txBody>
      </p:sp>
      <p:sp>
        <p:nvSpPr>
          <p:cNvPr id="32772"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fontAlgn="base">
              <a:spcBef>
                <a:spcPct val="0"/>
              </a:spcBef>
              <a:spcAft>
                <a:spcPct val="0"/>
              </a:spcAft>
              <a:defRPr/>
            </a:pPr>
            <a:fld id="{8B7D9C97-90A2-4AB0-9AED-7C8F2C30138C}" type="slidenum">
              <a:rPr lang="en-US" smtClean="0">
                <a:solidFill>
                  <a:srgbClr val="000000"/>
                </a:solidFill>
                <a:latin typeface="Calibri" pitchFamily="34" charset="0"/>
              </a:rPr>
              <a:pPr fontAlgn="base">
                <a:spcBef>
                  <a:spcPct val="0"/>
                </a:spcBef>
                <a:spcAft>
                  <a:spcPct val="0"/>
                </a:spcAft>
                <a:defRPr/>
              </a:pPr>
              <a:t>20</a:t>
            </a:fld>
            <a:endParaRPr lang="en-US" smtClean="0">
              <a:solidFill>
                <a:srgbClr val="000000"/>
              </a:solidFill>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a:p>
        </p:txBody>
      </p:sp>
    </p:spTree>
    <p:extLst>
      <p:ext uri="{BB962C8B-B14F-4D97-AF65-F5344CB8AC3E}">
        <p14:creationId xmlns:p14="http://schemas.microsoft.com/office/powerpoint/2010/main" val="116567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smtClean="0"/>
          </a:p>
        </p:txBody>
      </p:sp>
      <p:sp>
        <p:nvSpPr>
          <p:cNvPr id="29700"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fontAlgn="base">
              <a:spcBef>
                <a:spcPct val="0"/>
              </a:spcBef>
              <a:spcAft>
                <a:spcPct val="0"/>
              </a:spcAft>
              <a:defRPr/>
            </a:pPr>
            <a:fld id="{5E918A9C-CA6B-468E-816C-B3F88A7ED957}" type="slidenum">
              <a:rPr lang="en-US" smtClean="0">
                <a:solidFill>
                  <a:srgbClr val="000000"/>
                </a:solidFill>
                <a:latin typeface="Calibri" pitchFamily="34" charset="0"/>
              </a:rPr>
              <a:pPr fontAlgn="base">
                <a:spcBef>
                  <a:spcPct val="0"/>
                </a:spcBef>
                <a:spcAft>
                  <a:spcPct val="0"/>
                </a:spcAft>
                <a:defRPr/>
              </a:pPr>
              <a:t>2</a:t>
            </a:fld>
            <a:endParaRPr lang="en-US" smtClean="0">
              <a:solidFill>
                <a:srgbClr val="000000"/>
              </a:solidFill>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smtClean="0"/>
          </a:p>
        </p:txBody>
      </p:sp>
      <p:sp>
        <p:nvSpPr>
          <p:cNvPr id="31748"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fontAlgn="base">
              <a:spcBef>
                <a:spcPct val="0"/>
              </a:spcBef>
              <a:spcAft>
                <a:spcPct val="0"/>
              </a:spcAft>
              <a:defRPr/>
            </a:pPr>
            <a:fld id="{B554CDCC-C3CC-49E7-BD8E-520F2A978E1E}" type="slidenum">
              <a:rPr lang="en-US" smtClean="0">
                <a:solidFill>
                  <a:srgbClr val="000000"/>
                </a:solidFill>
                <a:latin typeface="Calibri" pitchFamily="34" charset="0"/>
              </a:rPr>
              <a:pPr fontAlgn="base">
                <a:spcBef>
                  <a:spcPct val="0"/>
                </a:spcBef>
                <a:spcAft>
                  <a:spcPct val="0"/>
                </a:spcAft>
                <a:defRPr/>
              </a:pPr>
              <a:t>3</a:t>
            </a:fld>
            <a:endParaRPr lang="en-US" smtClean="0">
              <a:solidFill>
                <a:srgbClr val="000000"/>
              </a:solidFill>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smtClean="0"/>
          </a:p>
        </p:txBody>
      </p:sp>
      <p:sp>
        <p:nvSpPr>
          <p:cNvPr id="32772"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fontAlgn="base">
              <a:spcBef>
                <a:spcPct val="0"/>
              </a:spcBef>
              <a:spcAft>
                <a:spcPct val="0"/>
              </a:spcAft>
              <a:defRPr/>
            </a:pPr>
            <a:fld id="{8B7D9C97-90A2-4AB0-9AED-7C8F2C30138C}" type="slidenum">
              <a:rPr lang="en-US" smtClean="0">
                <a:solidFill>
                  <a:srgbClr val="000000"/>
                </a:solidFill>
                <a:latin typeface="Calibri" pitchFamily="34" charset="0"/>
              </a:rPr>
              <a:pPr fontAlgn="base">
                <a:spcBef>
                  <a:spcPct val="0"/>
                </a:spcBef>
                <a:spcAft>
                  <a:spcPct val="0"/>
                </a:spcAft>
                <a:defRPr/>
              </a:pPr>
              <a:t>4</a:t>
            </a:fld>
            <a:endParaRPr lang="en-US" smtClean="0">
              <a:solidFill>
                <a:srgbClr val="000000"/>
              </a:solidFill>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1" i="1" u="sng" smtClean="0"/>
          </a:p>
        </p:txBody>
      </p:sp>
      <p:sp>
        <p:nvSpPr>
          <p:cNvPr id="30724"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fontAlgn="base">
              <a:spcBef>
                <a:spcPct val="0"/>
              </a:spcBef>
              <a:spcAft>
                <a:spcPct val="0"/>
              </a:spcAft>
              <a:defRPr/>
            </a:pPr>
            <a:fld id="{1A50CA71-06C2-4E44-A9B3-178E9A48E8F4}" type="slidenum">
              <a:rPr lang="en-US" smtClean="0">
                <a:solidFill>
                  <a:srgbClr val="000000"/>
                </a:solidFill>
                <a:latin typeface="Calibri" pitchFamily="34" charset="0"/>
              </a:rPr>
              <a:pPr fontAlgn="base">
                <a:spcBef>
                  <a:spcPct val="0"/>
                </a:spcBef>
                <a:spcAft>
                  <a:spcPct val="0"/>
                </a:spcAft>
                <a:defRPr/>
              </a:pPr>
              <a:t>5</a:t>
            </a:fld>
            <a:endParaRPr lang="en-US" smtClean="0">
              <a:solidFill>
                <a:srgbClr val="000000"/>
              </a:solidFill>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1" i="1" u="sng" smtClean="0"/>
          </a:p>
        </p:txBody>
      </p:sp>
      <p:sp>
        <p:nvSpPr>
          <p:cNvPr id="30724"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fontAlgn="base">
              <a:spcBef>
                <a:spcPct val="0"/>
              </a:spcBef>
              <a:spcAft>
                <a:spcPct val="0"/>
              </a:spcAft>
              <a:defRPr/>
            </a:pPr>
            <a:fld id="{1A50CA71-06C2-4E44-A9B3-178E9A48E8F4}" type="slidenum">
              <a:rPr lang="en-US" smtClean="0">
                <a:solidFill>
                  <a:srgbClr val="000000"/>
                </a:solidFill>
                <a:latin typeface="Calibri" pitchFamily="34" charset="0"/>
              </a:rPr>
              <a:pPr fontAlgn="base">
                <a:spcBef>
                  <a:spcPct val="0"/>
                </a:spcBef>
                <a:spcAft>
                  <a:spcPct val="0"/>
                </a:spcAft>
                <a:defRPr/>
              </a:pPr>
              <a:t>6</a:t>
            </a:fld>
            <a:endParaRPr lang="en-US" smtClean="0">
              <a:solidFill>
                <a:srgbClr val="000000"/>
              </a:solidFill>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de-DE" smtClean="0"/>
          </a:p>
        </p:txBody>
      </p:sp>
      <p:sp>
        <p:nvSpPr>
          <p:cNvPr id="4" name="Slide Number Placeholder 3"/>
          <p:cNvSpPr>
            <a:spLocks noGrp="1"/>
          </p:cNvSpPr>
          <p:nvPr>
            <p:ph type="sldNum" sz="quarter" idx="5"/>
          </p:nvPr>
        </p:nvSpPr>
        <p:spPr/>
        <p:txBody>
          <a:bodyPr/>
          <a:lstStyle/>
          <a:p>
            <a:pPr>
              <a:defRPr/>
            </a:pPr>
            <a:fld id="{3E67BA07-F8DA-4E7E-BB2F-D2914780D2DA}" type="slidenum">
              <a:rPr smtClean="0">
                <a:solidFill>
                  <a:prstClr val="black"/>
                </a:solidFill>
              </a:rPr>
              <a:pPr>
                <a:defRPr/>
              </a:pPr>
              <a:t>9</a:t>
            </a:fld>
            <a:endParaRPr>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de-DE" smtClean="0"/>
          </a:p>
        </p:txBody>
      </p:sp>
      <p:sp>
        <p:nvSpPr>
          <p:cNvPr id="4" name="Slide Number Placeholder 3"/>
          <p:cNvSpPr>
            <a:spLocks noGrp="1"/>
          </p:cNvSpPr>
          <p:nvPr>
            <p:ph type="sldNum" sz="quarter" idx="5"/>
          </p:nvPr>
        </p:nvSpPr>
        <p:spPr/>
        <p:txBody>
          <a:bodyPr/>
          <a:lstStyle/>
          <a:p>
            <a:pPr>
              <a:defRPr/>
            </a:pPr>
            <a:fld id="{6DAF1965-E5C7-45EF-B3ED-4798065C3723}" type="slidenum">
              <a:rPr smtClean="0">
                <a:solidFill>
                  <a:prstClr val="black"/>
                </a:solidFill>
              </a:rPr>
              <a:pPr>
                <a:defRPr/>
              </a:pPr>
              <a:t>10</a:t>
            </a:fld>
            <a:endParaRPr>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de-DE" smtClean="0"/>
          </a:p>
        </p:txBody>
      </p:sp>
      <p:sp>
        <p:nvSpPr>
          <p:cNvPr id="4" name="Slide Number Placeholder 3"/>
          <p:cNvSpPr>
            <a:spLocks noGrp="1"/>
          </p:cNvSpPr>
          <p:nvPr>
            <p:ph type="sldNum" sz="quarter" idx="5"/>
          </p:nvPr>
        </p:nvSpPr>
        <p:spPr/>
        <p:txBody>
          <a:bodyPr/>
          <a:lstStyle/>
          <a:p>
            <a:pPr>
              <a:defRPr/>
            </a:pPr>
            <a:fld id="{55391918-38F8-4E60-A2FC-3CECACA6211E}" type="slidenum">
              <a:rPr smtClean="0">
                <a:solidFill>
                  <a:prstClr val="black"/>
                </a:solidFill>
              </a:rPr>
              <a:pPr>
                <a:defRPr/>
              </a:pPr>
              <a:t>11</a:t>
            </a:fld>
            <a:endParaRPr>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with picture - short">
    <p:bg>
      <p:bgPr>
        <a:solidFill>
          <a:schemeClr val="accent1"/>
        </a:solidFill>
        <a:effectLst/>
      </p:bgPr>
    </p:bg>
    <p:spTree>
      <p:nvGrpSpPr>
        <p:cNvPr id="1" name=""/>
        <p:cNvGrpSpPr/>
        <p:nvPr/>
      </p:nvGrpSpPr>
      <p:grpSpPr>
        <a:xfrm>
          <a:off x="0" y="0"/>
          <a:ext cx="0" cy="0"/>
          <a:chOff x="0" y="0"/>
          <a:chExt cx="0" cy="0"/>
        </a:xfrm>
      </p:grpSpPr>
      <p:sp>
        <p:nvSpPr>
          <p:cNvPr id="4" name="Rectangle 8"/>
          <p:cNvSpPr>
            <a:spLocks noChangeArrowheads="1"/>
          </p:cNvSpPr>
          <p:nvPr userDrawn="1"/>
        </p:nvSpPr>
        <p:spPr bwMode="gray">
          <a:xfrm>
            <a:off x="323850" y="0"/>
            <a:ext cx="8496300" cy="1608138"/>
          </a:xfrm>
          <a:prstGeom prst="rect">
            <a:avLst/>
          </a:prstGeom>
          <a:solidFill>
            <a:schemeClr val="bg1">
              <a:alpha val="74901"/>
            </a:schemeClr>
          </a:solidFill>
          <a:ln w="6350" algn="ctr">
            <a:noFill/>
            <a:miter lim="800000"/>
            <a:headEnd/>
            <a:tailEnd/>
          </a:ln>
        </p:spPr>
        <p:txBody>
          <a:bodyPr lIns="89940" tIns="71955" rIns="89940" bIns="71955" anchor="ctr"/>
          <a:lstStyle/>
          <a:p>
            <a:pPr algn="ctr" defTabSz="911225">
              <a:spcBef>
                <a:spcPct val="50000"/>
              </a:spcBef>
              <a:buClr>
                <a:srgbClr val="F0AB00"/>
              </a:buClr>
              <a:buSzPct val="80000"/>
            </a:pPr>
            <a:endParaRPr lang="de-DE">
              <a:solidFill>
                <a:srgbClr val="000000"/>
              </a:solidFill>
              <a:ea typeface="Arial Unicode MS" pitchFamily="34" charset="-128"/>
              <a:cs typeface="Arial Unicode MS" pitchFamily="34" charset="-128"/>
            </a:endParaRPr>
          </a:p>
        </p:txBody>
      </p:sp>
      <p:pic>
        <p:nvPicPr>
          <p:cNvPr id="5" name="Picture 10" descr="SAP_grad_R_pref.png"/>
          <p:cNvPicPr>
            <a:picLocks noChangeAspect="1"/>
          </p:cNvPicPr>
          <p:nvPr userDrawn="1"/>
        </p:nvPicPr>
        <p:blipFill>
          <a:blip r:embed="rId2" cstate="print"/>
          <a:srcRect/>
          <a:stretch>
            <a:fillRect/>
          </a:stretch>
        </p:blipFill>
        <p:spPr bwMode="auto">
          <a:xfrm>
            <a:off x="328613" y="4560888"/>
            <a:ext cx="917575" cy="341312"/>
          </a:xfrm>
          <a:prstGeom prst="rect">
            <a:avLst/>
          </a:prstGeom>
          <a:noFill/>
          <a:ln w="9525">
            <a:noFill/>
            <a:miter lim="800000"/>
            <a:headEnd/>
            <a:tailEnd/>
          </a:ln>
        </p:spPr>
      </p:pic>
      <p:sp>
        <p:nvSpPr>
          <p:cNvPr id="7" name="Rectangle 11"/>
          <p:cNvSpPr>
            <a:spLocks noChangeArrowheads="1"/>
          </p:cNvSpPr>
          <p:nvPr userDrawn="1"/>
        </p:nvSpPr>
        <p:spPr bwMode="gray">
          <a:xfrm>
            <a:off x="323850" y="0"/>
            <a:ext cx="8496300" cy="122238"/>
          </a:xfrm>
          <a:prstGeom prst="rect">
            <a:avLst/>
          </a:prstGeom>
          <a:solidFill>
            <a:schemeClr val="accent1"/>
          </a:solidFill>
          <a:ln w="9525" algn="ctr">
            <a:noFill/>
            <a:miter lim="800000"/>
            <a:headEnd/>
            <a:tailEnd/>
          </a:ln>
        </p:spPr>
        <p:txBody>
          <a:bodyPr lIns="89940" tIns="71955" rIns="89940" bIns="71955" anchor="ctr"/>
          <a:lstStyle/>
          <a:p>
            <a:pPr algn="ctr" defTabSz="911225">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a:xfrm>
            <a:off x="414001" y="243000"/>
            <a:ext cx="8280000" cy="553500"/>
          </a:xfrm>
        </p:spPr>
        <p:txBody>
          <a:bodyPr anchor="t">
            <a:noAutofit/>
          </a:bodyPr>
          <a:lstStyle>
            <a:lvl1pPr>
              <a:defRPr sz="4800">
                <a:solidFill>
                  <a:schemeClr val="tx1"/>
                </a:solidFill>
              </a:defRPr>
            </a:lvl1pPr>
          </a:lstStyle>
          <a:p>
            <a:r>
              <a:rPr lang="en-US" smtClean="0"/>
              <a:t>Click to edit Master title style</a:t>
            </a:r>
            <a:endParaRPr lang="en-US" dirty="0"/>
          </a:p>
        </p:txBody>
      </p:sp>
      <p:sp>
        <p:nvSpPr>
          <p:cNvPr id="6" name="Subtitle 2"/>
          <p:cNvSpPr>
            <a:spLocks noGrp="1"/>
          </p:cNvSpPr>
          <p:nvPr>
            <p:ph type="subTitle" idx="1"/>
          </p:nvPr>
        </p:nvSpPr>
        <p:spPr bwMode="gray">
          <a:xfrm>
            <a:off x="414001" y="1124904"/>
            <a:ext cx="8280000" cy="369332"/>
          </a:xfrm>
        </p:spPr>
        <p:txBody>
          <a:bodyPr>
            <a:noAutofit/>
          </a:bodyPr>
          <a:lstStyle>
            <a:lvl1pPr marL="0" marR="0" indent="0" algn="l" defTabSz="91379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6900" indent="0" algn="ctr">
              <a:buNone/>
              <a:defRPr>
                <a:solidFill>
                  <a:schemeClr val="tx1">
                    <a:tint val="75000"/>
                  </a:schemeClr>
                </a:solidFill>
              </a:defRPr>
            </a:lvl2pPr>
            <a:lvl3pPr marL="913790" indent="0" algn="ctr">
              <a:buNone/>
              <a:defRPr>
                <a:solidFill>
                  <a:schemeClr val="tx1">
                    <a:tint val="75000"/>
                  </a:schemeClr>
                </a:solidFill>
              </a:defRPr>
            </a:lvl3pPr>
            <a:lvl4pPr marL="1370685" indent="0" algn="ctr">
              <a:buNone/>
              <a:defRPr>
                <a:solidFill>
                  <a:schemeClr val="tx1">
                    <a:tint val="75000"/>
                  </a:schemeClr>
                </a:solidFill>
              </a:defRPr>
            </a:lvl4pPr>
            <a:lvl5pPr marL="1827580" indent="0" algn="ctr">
              <a:buNone/>
              <a:defRPr>
                <a:solidFill>
                  <a:schemeClr val="tx1">
                    <a:tint val="75000"/>
                  </a:schemeClr>
                </a:solidFill>
              </a:defRPr>
            </a:lvl5pPr>
            <a:lvl6pPr marL="2284473" indent="0" algn="ctr">
              <a:buNone/>
              <a:defRPr>
                <a:solidFill>
                  <a:schemeClr val="tx1">
                    <a:tint val="75000"/>
                  </a:schemeClr>
                </a:solidFill>
              </a:defRPr>
            </a:lvl6pPr>
            <a:lvl7pPr marL="2741370" indent="0" algn="ctr">
              <a:buNone/>
              <a:defRPr>
                <a:solidFill>
                  <a:schemeClr val="tx1">
                    <a:tint val="75000"/>
                  </a:schemeClr>
                </a:solidFill>
              </a:defRPr>
            </a:lvl7pPr>
            <a:lvl8pPr marL="3198266" indent="0" algn="ctr">
              <a:buNone/>
              <a:defRPr>
                <a:solidFill>
                  <a:schemeClr val="tx1">
                    <a:tint val="75000"/>
                  </a:schemeClr>
                </a:solidFill>
              </a:defRPr>
            </a:lvl8pPr>
            <a:lvl9pPr marL="3655160"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324001" y="1268015"/>
            <a:ext cx="8494713" cy="329327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324000" y="1268999"/>
            <a:ext cx="41652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
        <p:nvSpPr>
          <p:cNvPr id="5" name="Text Placeholder 3"/>
          <p:cNvSpPr>
            <a:spLocks noGrp="1"/>
          </p:cNvSpPr>
          <p:nvPr>
            <p:ph type="body" sz="quarter" idx="11"/>
          </p:nvPr>
        </p:nvSpPr>
        <p:spPr>
          <a:xfrm>
            <a:off x="4654800" y="1268999"/>
            <a:ext cx="41652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p:nvPr>
        </p:nvSpPr>
        <p:spPr>
          <a:xfrm>
            <a:off x="324000" y="243000"/>
            <a:ext cx="8496000" cy="567000"/>
          </a:xfrm>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324001" y="1268999"/>
            <a:ext cx="27216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
        <p:nvSpPr>
          <p:cNvPr id="5" name="Text Placeholder 3"/>
          <p:cNvSpPr>
            <a:spLocks noGrp="1"/>
          </p:cNvSpPr>
          <p:nvPr>
            <p:ph type="body" sz="quarter" idx="11"/>
          </p:nvPr>
        </p:nvSpPr>
        <p:spPr>
          <a:xfrm>
            <a:off x="6098401" y="1268999"/>
            <a:ext cx="27216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
        <p:nvSpPr>
          <p:cNvPr id="7" name="Text Placeholder 3"/>
          <p:cNvSpPr>
            <a:spLocks noGrp="1"/>
          </p:cNvSpPr>
          <p:nvPr>
            <p:ph type="body" sz="quarter" idx="12"/>
          </p:nvPr>
        </p:nvSpPr>
        <p:spPr>
          <a:xfrm>
            <a:off x="3220725" y="1268999"/>
            <a:ext cx="27216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
        <p:nvSpPr>
          <p:cNvPr id="5" name="Picture Placeholder 4"/>
          <p:cNvSpPr>
            <a:spLocks noGrp="1"/>
          </p:cNvSpPr>
          <p:nvPr>
            <p:ph type="pic" sz="quarter" idx="10"/>
          </p:nvPr>
        </p:nvSpPr>
        <p:spPr bwMode="gray">
          <a:xfrm>
            <a:off x="5745600" y="1268016"/>
            <a:ext cx="3078000" cy="3293269"/>
          </a:xfrm>
          <a:solidFill>
            <a:schemeClr val="bg1">
              <a:lumMod val="95000"/>
            </a:schemeClr>
          </a:solidFill>
        </p:spPr>
        <p:txBody>
          <a:bodyPr tIns="1295133" rtlCol="0">
            <a:noAutofit/>
          </a:bodyPr>
          <a:lstStyle>
            <a:lvl1pPr algn="ctr">
              <a:defRPr b="0"/>
            </a:lvl1pPr>
          </a:lstStyle>
          <a:p>
            <a:pPr lvl="0"/>
            <a:r>
              <a:rPr lang="en-US" noProof="0" smtClean="0"/>
              <a:t>Click icon to add picture</a:t>
            </a:r>
            <a:endParaRPr lang="de-DE" noProof="0"/>
          </a:p>
        </p:txBody>
      </p:sp>
      <p:sp>
        <p:nvSpPr>
          <p:cNvPr id="7" name="Text Placeholder 6"/>
          <p:cNvSpPr>
            <a:spLocks noGrp="1"/>
          </p:cNvSpPr>
          <p:nvPr>
            <p:ph type="body" sz="quarter" idx="11"/>
          </p:nvPr>
        </p:nvSpPr>
        <p:spPr bwMode="gray">
          <a:xfrm>
            <a:off x="324000" y="1268016"/>
            <a:ext cx="5238000" cy="3293269"/>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
        <p:nvSpPr>
          <p:cNvPr id="5" name="Picture Placeholder 4"/>
          <p:cNvSpPr>
            <a:spLocks noGrp="1"/>
          </p:cNvSpPr>
          <p:nvPr>
            <p:ph type="pic" sz="quarter" idx="10"/>
          </p:nvPr>
        </p:nvSpPr>
        <p:spPr bwMode="gray">
          <a:xfrm>
            <a:off x="4654800" y="1269001"/>
            <a:ext cx="4165200" cy="3294000"/>
          </a:xfrm>
          <a:solidFill>
            <a:schemeClr val="bg1">
              <a:lumMod val="95000"/>
            </a:schemeClr>
          </a:solidFill>
        </p:spPr>
        <p:txBody>
          <a:bodyPr tIns="1295133" rtlCol="0">
            <a:noAutofit/>
          </a:bodyPr>
          <a:lstStyle>
            <a:lvl1pPr marL="0" indent="0" algn="ctr" defTabSz="91379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pPr lvl="0"/>
            <a:r>
              <a:rPr lang="en-US" noProof="0" smtClean="0"/>
              <a:t>Click icon to add picture</a:t>
            </a:r>
            <a:endParaRPr lang="de-DE" noProof="0"/>
          </a:p>
        </p:txBody>
      </p:sp>
      <p:sp>
        <p:nvSpPr>
          <p:cNvPr id="7" name="Text Placeholder 6"/>
          <p:cNvSpPr>
            <a:spLocks noGrp="1"/>
          </p:cNvSpPr>
          <p:nvPr>
            <p:ph type="body" sz="quarter" idx="11"/>
          </p:nvPr>
        </p:nvSpPr>
        <p:spPr bwMode="gray">
          <a:xfrm>
            <a:off x="324000" y="1269001"/>
            <a:ext cx="41652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
        <p:nvSpPr>
          <p:cNvPr id="5" name="Picture Placeholder 4"/>
          <p:cNvSpPr>
            <a:spLocks noGrp="1"/>
          </p:cNvSpPr>
          <p:nvPr>
            <p:ph type="pic" sz="quarter" idx="10"/>
          </p:nvPr>
        </p:nvSpPr>
        <p:spPr bwMode="gray">
          <a:xfrm>
            <a:off x="3575304" y="1269001"/>
            <a:ext cx="5238000" cy="3294000"/>
          </a:xfrm>
          <a:solidFill>
            <a:schemeClr val="bg1">
              <a:lumMod val="95000"/>
            </a:schemeClr>
          </a:solidFill>
        </p:spPr>
        <p:txBody>
          <a:bodyPr tIns="1295133" rtlCol="0">
            <a:noAutofit/>
          </a:bodyPr>
          <a:lstStyle>
            <a:lvl1pPr marL="0" indent="0" algn="ctr" defTabSz="91379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pPr lvl="0"/>
            <a:r>
              <a:rPr lang="en-US" noProof="0" smtClean="0"/>
              <a:t>Click icon to add picture</a:t>
            </a:r>
            <a:endParaRPr lang="de-DE" noProof="0"/>
          </a:p>
        </p:txBody>
      </p:sp>
      <p:sp>
        <p:nvSpPr>
          <p:cNvPr id="7" name="Text Placeholder 6"/>
          <p:cNvSpPr>
            <a:spLocks noGrp="1"/>
          </p:cNvSpPr>
          <p:nvPr>
            <p:ph type="body" sz="quarter" idx="11"/>
          </p:nvPr>
        </p:nvSpPr>
        <p:spPr bwMode="gray">
          <a:xfrm>
            <a:off x="324000" y="1269001"/>
            <a:ext cx="30780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324000" y="1268016"/>
            <a:ext cx="4165200" cy="1290600"/>
          </a:xfrm>
        </p:spPr>
        <p:txBody>
          <a:bodyPr/>
          <a:lstStyle>
            <a:lvl1pPr>
              <a:defRPr/>
            </a:lvl1pPr>
          </a:lstStyle>
          <a:p>
            <a:pPr lvl="0"/>
            <a:r>
              <a:rPr lang="en-US" noProof="0" smtClean="0"/>
              <a:t>Click to edit Master text styles</a:t>
            </a:r>
          </a:p>
          <a:p>
            <a:pPr lvl="1"/>
            <a:r>
              <a:rPr lang="en-US" noProof="0" smtClean="0"/>
              <a:t>Second level</a:t>
            </a:r>
          </a:p>
        </p:txBody>
      </p:sp>
      <p:sp>
        <p:nvSpPr>
          <p:cNvPr id="13" name="Text Placeholder 3"/>
          <p:cNvSpPr>
            <a:spLocks noGrp="1"/>
          </p:cNvSpPr>
          <p:nvPr>
            <p:ph type="body" sz="quarter" idx="14"/>
          </p:nvPr>
        </p:nvSpPr>
        <p:spPr>
          <a:xfrm>
            <a:off x="4654800" y="1268016"/>
            <a:ext cx="4165200" cy="1290600"/>
          </a:xfrm>
        </p:spPr>
        <p:txBody>
          <a:bodyPr/>
          <a:lstStyle>
            <a:lvl1pPr>
              <a:defRPr/>
            </a:lvl1pPr>
          </a:lstStyle>
          <a:p>
            <a:pPr lvl="0"/>
            <a:r>
              <a:rPr lang="en-US" noProof="0" smtClean="0"/>
              <a:t>Click to edit Master text styles</a:t>
            </a:r>
          </a:p>
          <a:p>
            <a:pPr lvl="1"/>
            <a:r>
              <a:rPr lang="en-US" noProof="0" smtClean="0"/>
              <a:t>Second level</a:t>
            </a:r>
          </a:p>
        </p:txBody>
      </p:sp>
      <p:sp>
        <p:nvSpPr>
          <p:cNvPr id="9" name="Picture Placeholder 4"/>
          <p:cNvSpPr>
            <a:spLocks noGrp="1"/>
          </p:cNvSpPr>
          <p:nvPr>
            <p:ph type="pic" sz="quarter" idx="15"/>
          </p:nvPr>
        </p:nvSpPr>
        <p:spPr bwMode="gray">
          <a:xfrm>
            <a:off x="324000" y="2680128"/>
            <a:ext cx="4165200" cy="1881167"/>
          </a:xfrm>
          <a:solidFill>
            <a:schemeClr val="bg1">
              <a:lumMod val="95000"/>
            </a:schemeClr>
          </a:solidFill>
        </p:spPr>
        <p:txBody>
          <a:bodyPr tIns="503668" rtlCol="0">
            <a:noAutofit/>
          </a:bodyPr>
          <a:lstStyle>
            <a:lvl1pPr algn="ctr">
              <a:defRPr b="0"/>
            </a:lvl1pPr>
          </a:lstStyle>
          <a:p>
            <a:pPr lvl="0"/>
            <a:r>
              <a:rPr lang="en-US" noProof="0" smtClean="0"/>
              <a:t>Click icon to add picture</a:t>
            </a:r>
            <a:endParaRPr lang="de-DE" noProof="0"/>
          </a:p>
        </p:txBody>
      </p:sp>
      <p:sp>
        <p:nvSpPr>
          <p:cNvPr id="11" name="Picture Placeholder 4"/>
          <p:cNvSpPr>
            <a:spLocks noGrp="1"/>
          </p:cNvSpPr>
          <p:nvPr>
            <p:ph type="pic" sz="quarter" idx="16"/>
          </p:nvPr>
        </p:nvSpPr>
        <p:spPr bwMode="gray">
          <a:xfrm>
            <a:off x="4654800" y="2680128"/>
            <a:ext cx="4165200" cy="1881167"/>
          </a:xfrm>
          <a:solidFill>
            <a:schemeClr val="bg1">
              <a:lumMod val="95000"/>
            </a:schemeClr>
          </a:solidFill>
        </p:spPr>
        <p:txBody>
          <a:bodyPr tIns="503668" rtlCol="0">
            <a:noAutofit/>
          </a:bodyPr>
          <a:lstStyle>
            <a:lvl1pPr algn="ctr">
              <a:defRPr b="0"/>
            </a:lvl1pPr>
          </a:lstStyle>
          <a:p>
            <a:pPr lvl="0"/>
            <a:r>
              <a:rPr lang="en-US" noProof="0" smtClean="0"/>
              <a:t>Click icon to add picture</a:t>
            </a:r>
            <a:endParaRPr lang="de-DE"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7" name="Content Placeholder 2"/>
          <p:cNvSpPr>
            <a:spLocks noGrp="1"/>
          </p:cNvSpPr>
          <p:nvPr>
            <p:ph idx="1"/>
          </p:nvPr>
        </p:nvSpPr>
        <p:spPr>
          <a:xfrm>
            <a:off x="324000" y="1268999"/>
            <a:ext cx="8496000" cy="3294000"/>
          </a:xfrm>
        </p:spPr>
        <p:txBody>
          <a:bodyPr tIns="1439040"/>
          <a:lstStyle>
            <a:lvl1pPr algn="ctr">
              <a:defRPr b="0"/>
            </a:lvl1pPr>
          </a:lstStyle>
          <a:p>
            <a:pPr lvl="0"/>
            <a:r>
              <a:rPr lang="en-US" smtClean="0"/>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24001" y="1269002"/>
            <a:ext cx="8494713" cy="2112117"/>
          </a:xfrm>
        </p:spPr>
        <p:txBody>
          <a:bodyPr>
            <a:noAutofit/>
          </a:bodyPr>
          <a:lstStyle>
            <a:lvl1pPr>
              <a:spcBef>
                <a:spcPts val="1800"/>
              </a:spcBef>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with picture - two lines">
    <p:bg>
      <p:bgPr>
        <a:solidFill>
          <a:schemeClr val="accent1"/>
        </a:solidFill>
        <a:effectLst/>
      </p:bgPr>
    </p:bg>
    <p:spTree>
      <p:nvGrpSpPr>
        <p:cNvPr id="1" name=""/>
        <p:cNvGrpSpPr/>
        <p:nvPr/>
      </p:nvGrpSpPr>
      <p:grpSpPr>
        <a:xfrm>
          <a:off x="0" y="0"/>
          <a:ext cx="0" cy="0"/>
          <a:chOff x="0" y="0"/>
          <a:chExt cx="0" cy="0"/>
        </a:xfrm>
      </p:grpSpPr>
      <p:sp>
        <p:nvSpPr>
          <p:cNvPr id="4" name="Rectangle 8"/>
          <p:cNvSpPr>
            <a:spLocks noChangeArrowheads="1"/>
          </p:cNvSpPr>
          <p:nvPr userDrawn="1"/>
        </p:nvSpPr>
        <p:spPr bwMode="gray">
          <a:xfrm>
            <a:off x="323850" y="0"/>
            <a:ext cx="8496300" cy="1608138"/>
          </a:xfrm>
          <a:prstGeom prst="rect">
            <a:avLst/>
          </a:prstGeom>
          <a:solidFill>
            <a:schemeClr val="bg1">
              <a:alpha val="74901"/>
            </a:schemeClr>
          </a:solidFill>
          <a:ln w="6350" algn="ctr">
            <a:noFill/>
            <a:miter lim="800000"/>
            <a:headEnd/>
            <a:tailEnd/>
          </a:ln>
        </p:spPr>
        <p:txBody>
          <a:bodyPr lIns="89940" tIns="71955" rIns="89940" bIns="71955" anchor="ctr"/>
          <a:lstStyle/>
          <a:p>
            <a:pPr algn="ctr" defTabSz="911225">
              <a:spcBef>
                <a:spcPct val="50000"/>
              </a:spcBef>
              <a:buClr>
                <a:srgbClr val="F0AB00"/>
              </a:buClr>
              <a:buSzPct val="80000"/>
            </a:pPr>
            <a:endParaRPr lang="de-DE">
              <a:solidFill>
                <a:srgbClr val="000000"/>
              </a:solidFill>
              <a:ea typeface="Arial Unicode MS" pitchFamily="34" charset="-128"/>
              <a:cs typeface="Arial Unicode MS" pitchFamily="34" charset="-128"/>
            </a:endParaRPr>
          </a:p>
        </p:txBody>
      </p:sp>
      <p:pic>
        <p:nvPicPr>
          <p:cNvPr id="5" name="Picture 10" descr="SAP_grad_R_pref.png"/>
          <p:cNvPicPr>
            <a:picLocks noChangeAspect="1"/>
          </p:cNvPicPr>
          <p:nvPr userDrawn="1"/>
        </p:nvPicPr>
        <p:blipFill>
          <a:blip r:embed="rId2" cstate="print"/>
          <a:srcRect/>
          <a:stretch>
            <a:fillRect/>
          </a:stretch>
        </p:blipFill>
        <p:spPr bwMode="auto">
          <a:xfrm>
            <a:off x="328613" y="4560888"/>
            <a:ext cx="917575" cy="341312"/>
          </a:xfrm>
          <a:prstGeom prst="rect">
            <a:avLst/>
          </a:prstGeom>
          <a:noFill/>
          <a:ln w="9525">
            <a:noFill/>
            <a:miter lim="800000"/>
            <a:headEnd/>
            <a:tailEnd/>
          </a:ln>
        </p:spPr>
      </p:pic>
      <p:sp>
        <p:nvSpPr>
          <p:cNvPr id="7" name="Rectangle 11"/>
          <p:cNvSpPr>
            <a:spLocks noChangeArrowheads="1"/>
          </p:cNvSpPr>
          <p:nvPr userDrawn="1"/>
        </p:nvSpPr>
        <p:spPr bwMode="gray">
          <a:xfrm>
            <a:off x="323850" y="0"/>
            <a:ext cx="8496300" cy="122238"/>
          </a:xfrm>
          <a:prstGeom prst="rect">
            <a:avLst/>
          </a:prstGeom>
          <a:solidFill>
            <a:schemeClr val="accent1"/>
          </a:solidFill>
          <a:ln w="9525" algn="ctr">
            <a:noFill/>
            <a:miter lim="800000"/>
            <a:headEnd/>
            <a:tailEnd/>
          </a:ln>
        </p:spPr>
        <p:txBody>
          <a:bodyPr lIns="89940" tIns="71955" rIns="89940" bIns="71955" anchor="ctr"/>
          <a:lstStyle/>
          <a:p>
            <a:pPr algn="ctr" defTabSz="911225">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sp>
        <p:nvSpPr>
          <p:cNvPr id="6" name="Subtitle 2"/>
          <p:cNvSpPr>
            <a:spLocks noGrp="1"/>
          </p:cNvSpPr>
          <p:nvPr>
            <p:ph type="subTitle" idx="1"/>
          </p:nvPr>
        </p:nvSpPr>
        <p:spPr bwMode="gray">
          <a:xfrm>
            <a:off x="414001" y="1124904"/>
            <a:ext cx="8280000" cy="369332"/>
          </a:xfrm>
        </p:spPr>
        <p:txBody>
          <a:bodyPr>
            <a:noAutofit/>
          </a:bodyPr>
          <a:lstStyle>
            <a:lvl1pPr marL="0" marR="0" indent="0" algn="l" defTabSz="91379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6900" indent="0" algn="ctr">
              <a:buNone/>
              <a:defRPr>
                <a:solidFill>
                  <a:schemeClr val="tx1">
                    <a:tint val="75000"/>
                  </a:schemeClr>
                </a:solidFill>
              </a:defRPr>
            </a:lvl2pPr>
            <a:lvl3pPr marL="913790" indent="0" algn="ctr">
              <a:buNone/>
              <a:defRPr>
                <a:solidFill>
                  <a:schemeClr val="tx1">
                    <a:tint val="75000"/>
                  </a:schemeClr>
                </a:solidFill>
              </a:defRPr>
            </a:lvl3pPr>
            <a:lvl4pPr marL="1370685" indent="0" algn="ctr">
              <a:buNone/>
              <a:defRPr>
                <a:solidFill>
                  <a:schemeClr val="tx1">
                    <a:tint val="75000"/>
                  </a:schemeClr>
                </a:solidFill>
              </a:defRPr>
            </a:lvl4pPr>
            <a:lvl5pPr marL="1827580" indent="0" algn="ctr">
              <a:buNone/>
              <a:defRPr>
                <a:solidFill>
                  <a:schemeClr val="tx1">
                    <a:tint val="75000"/>
                  </a:schemeClr>
                </a:solidFill>
              </a:defRPr>
            </a:lvl5pPr>
            <a:lvl6pPr marL="2284473" indent="0" algn="ctr">
              <a:buNone/>
              <a:defRPr>
                <a:solidFill>
                  <a:schemeClr val="tx1">
                    <a:tint val="75000"/>
                  </a:schemeClr>
                </a:solidFill>
              </a:defRPr>
            </a:lvl6pPr>
            <a:lvl7pPr marL="2741370" indent="0" algn="ctr">
              <a:buNone/>
              <a:defRPr>
                <a:solidFill>
                  <a:schemeClr val="tx1">
                    <a:tint val="75000"/>
                  </a:schemeClr>
                </a:solidFill>
              </a:defRPr>
            </a:lvl7pPr>
            <a:lvl8pPr marL="3198266" indent="0" algn="ctr">
              <a:buNone/>
              <a:defRPr>
                <a:solidFill>
                  <a:schemeClr val="tx1">
                    <a:tint val="75000"/>
                  </a:schemeClr>
                </a:solidFill>
              </a:defRPr>
            </a:lvl8pPr>
            <a:lvl9pPr marL="365516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itle 1"/>
          <p:cNvSpPr>
            <a:spLocks noGrp="1"/>
          </p:cNvSpPr>
          <p:nvPr>
            <p:ph type="ctrTitle"/>
          </p:nvPr>
        </p:nvSpPr>
        <p:spPr bwMode="gray">
          <a:xfrm>
            <a:off x="414001" y="243000"/>
            <a:ext cx="8280000" cy="692498"/>
          </a:xfrm>
        </p:spPr>
        <p:txBody>
          <a:bodyPr anchor="t">
            <a:noAutofit/>
          </a:bodyPr>
          <a:lstStyle>
            <a:lvl1pPr>
              <a:defRPr sz="3000">
                <a:solidFill>
                  <a:sysClr val="windowText" lastClr="000000"/>
                </a:solidFill>
                <a:latin typeface="+mj-lt"/>
              </a:defRPr>
            </a:lvl1pPr>
          </a:lstStyle>
          <a:p>
            <a:r>
              <a:rPr lang="en-US" smtClean="0"/>
              <a:t>Click to edit Master title style</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TextBox 1"/>
          <p:cNvSpPr txBox="1">
            <a:spLocks noChangeArrowheads="1"/>
          </p:cNvSpPr>
          <p:nvPr/>
        </p:nvSpPr>
        <p:spPr bwMode="gray">
          <a:xfrm>
            <a:off x="323850" y="1268413"/>
            <a:ext cx="4165600" cy="3606800"/>
          </a:xfrm>
          <a:prstGeom prst="rect">
            <a:avLst/>
          </a:prstGeom>
          <a:noFill/>
          <a:ln>
            <a:noFill/>
          </a:ln>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defTabSz="912325">
              <a:spcBef>
                <a:spcPts val="400"/>
              </a:spcBef>
              <a:defRPr/>
            </a:pPr>
            <a:r>
              <a:rPr lang="en-US" sz="800" noProof="1" smtClean="0">
                <a:solidFill>
                  <a:srgbClr val="000000"/>
                </a:solidFill>
                <a:ea typeface="MS PGothic" pitchFamily="34" charset="-128"/>
              </a:rPr>
              <a:t>No part of this publication may be reproduced or transmitted in any form or for any purpose without the express permission of SAP AG. The information contained herein may be changed without prior notice.</a:t>
            </a:r>
          </a:p>
          <a:p>
            <a:pPr defTabSz="912325">
              <a:spcBef>
                <a:spcPts val="400"/>
              </a:spcBef>
              <a:defRPr/>
            </a:pPr>
            <a:r>
              <a:rPr lang="en-US" sz="800" noProof="1" smtClean="0">
                <a:solidFill>
                  <a:srgbClr val="000000"/>
                </a:solidFill>
                <a:ea typeface="MS PGothic" pitchFamily="34" charset="-128"/>
              </a:rPr>
              <a:t>Some software products marketed by SAP AG and its distributors contain proprietary software components of other software vendors.</a:t>
            </a:r>
          </a:p>
          <a:p>
            <a:pPr defTabSz="912325">
              <a:spcBef>
                <a:spcPts val="400"/>
              </a:spcBef>
              <a:defRPr/>
            </a:pPr>
            <a:r>
              <a:rPr lang="en-US" sz="800" noProof="1" smtClean="0">
                <a:solidFill>
                  <a:srgbClr val="000000"/>
                </a:solidFill>
                <a:ea typeface="MS PGothic" pitchFamily="34" charset="-128"/>
              </a:rPr>
              <a:t>Microsoft, Windows, Excel, Outlook, and PowerPoint are registered trademarks of Microsoft Corporation. </a:t>
            </a:r>
          </a:p>
          <a:p>
            <a:pPr defTabSz="912325">
              <a:spcBef>
                <a:spcPts val="400"/>
              </a:spcBef>
              <a:defRPr/>
            </a:pPr>
            <a:r>
              <a:rPr lang="en-US" sz="800" noProof="1" smtClean="0">
                <a:solidFill>
                  <a:srgbClr val="000000"/>
                </a:solidFill>
                <a:ea typeface="MS PGothic" pitchFamily="34" charset="-128"/>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and Informix are trademarks or registered trademarks of IBM Corporation.</a:t>
            </a:r>
          </a:p>
          <a:p>
            <a:pPr defTabSz="912325">
              <a:spcBef>
                <a:spcPts val="400"/>
              </a:spcBef>
              <a:defRPr/>
            </a:pPr>
            <a:r>
              <a:rPr lang="en-US" sz="800" noProof="1" smtClean="0">
                <a:solidFill>
                  <a:srgbClr val="000000"/>
                </a:solidFill>
                <a:ea typeface="MS PGothic" pitchFamily="34" charset="-128"/>
              </a:rPr>
              <a:t>Linux is the registered trademark of Linus Torvalds in the U.S. and other countries.</a:t>
            </a:r>
          </a:p>
          <a:p>
            <a:pPr defTabSz="912325">
              <a:spcBef>
                <a:spcPts val="400"/>
              </a:spcBef>
              <a:defRPr/>
            </a:pPr>
            <a:r>
              <a:rPr lang="en-US" sz="800" noProof="1" smtClean="0">
                <a:solidFill>
                  <a:srgbClr val="000000"/>
                </a:solidFill>
                <a:ea typeface="MS PGothic" pitchFamily="34" charset="-128"/>
              </a:rPr>
              <a:t>Adobe, the Adobe logo, Acrobat, PostScript, and Reader are either trademarks or registered trademarks of Adobe Systems Incorporated in the United States and/or other countries.</a:t>
            </a:r>
          </a:p>
          <a:p>
            <a:pPr defTabSz="912325">
              <a:spcBef>
                <a:spcPts val="400"/>
              </a:spcBef>
              <a:defRPr/>
            </a:pPr>
            <a:r>
              <a:rPr lang="en-US" sz="800" noProof="1" smtClean="0">
                <a:solidFill>
                  <a:srgbClr val="000000"/>
                </a:solidFill>
                <a:ea typeface="MS PGothic" pitchFamily="34" charset="-128"/>
              </a:rPr>
              <a:t>Oracle and Java are registered trademarks of Oracle and/or its affiliates.</a:t>
            </a:r>
          </a:p>
          <a:p>
            <a:pPr defTabSz="912325">
              <a:spcBef>
                <a:spcPts val="400"/>
              </a:spcBef>
              <a:defRPr/>
            </a:pPr>
            <a:r>
              <a:rPr lang="en-US" sz="800" noProof="1" smtClean="0">
                <a:solidFill>
                  <a:srgbClr val="000000"/>
                </a:solidFill>
                <a:ea typeface="MS PGothic" pitchFamily="34" charset="-128"/>
              </a:rPr>
              <a:t>UNIX, X/Open, OSF/1, and Motif are registered trademarks of the Open Group.</a:t>
            </a:r>
          </a:p>
          <a:p>
            <a:pPr defTabSz="912325">
              <a:spcBef>
                <a:spcPts val="400"/>
              </a:spcBef>
              <a:defRPr/>
            </a:pPr>
            <a:r>
              <a:rPr lang="en-US" sz="800" noProof="1" smtClean="0">
                <a:solidFill>
                  <a:srgbClr val="000000"/>
                </a:solidFill>
                <a:ea typeface="MS PGothic" pitchFamily="34" charset="-128"/>
              </a:rPr>
              <a:t>Citrix, ICA, Program Neighborhood, MetaFrame, WinFrame, VideoFrame, and MultiWin are trademarks or registered trademarks of Citrix Systems, Inc.</a:t>
            </a:r>
          </a:p>
          <a:p>
            <a:pPr defTabSz="912325">
              <a:spcBef>
                <a:spcPts val="400"/>
              </a:spcBef>
              <a:defRPr/>
            </a:pPr>
            <a:r>
              <a:rPr lang="en-US" sz="800" noProof="1" smtClean="0">
                <a:solidFill>
                  <a:srgbClr val="000000"/>
                </a:solidFill>
                <a:ea typeface="MS PGothic" pitchFamily="34" charset="-128"/>
              </a:rPr>
              <a:t>HTML, XML, XHTML and W3C are trademarks or registered trademarks of W3C</a:t>
            </a:r>
            <a:r>
              <a:rPr lang="en-US" sz="800" baseline="30000" noProof="1" smtClean="0">
                <a:solidFill>
                  <a:srgbClr val="000000"/>
                </a:solidFill>
                <a:ea typeface="MS PGothic" pitchFamily="34" charset="-128"/>
              </a:rPr>
              <a:t>®</a:t>
            </a:r>
            <a:r>
              <a:rPr lang="en-US" sz="800" noProof="1" smtClean="0">
                <a:solidFill>
                  <a:srgbClr val="000000"/>
                </a:solidFill>
                <a:ea typeface="MS PGothic" pitchFamily="34" charset="-128"/>
              </a:rPr>
              <a:t>, World Wide Web Consortium, Massachusetts Institute of Technology. </a:t>
            </a:r>
          </a:p>
        </p:txBody>
      </p:sp>
      <p:sp>
        <p:nvSpPr>
          <p:cNvPr id="3" name="TextBox 10"/>
          <p:cNvSpPr txBox="1">
            <a:spLocks noChangeArrowheads="1"/>
          </p:cNvSpPr>
          <p:nvPr userDrawn="1"/>
        </p:nvSpPr>
        <p:spPr bwMode="gray">
          <a:xfrm>
            <a:off x="323850" y="242888"/>
            <a:ext cx="5311775" cy="566737"/>
          </a:xfrm>
          <a:prstGeom prst="rect">
            <a:avLst/>
          </a:prstGeom>
          <a:noFill/>
          <a:ln>
            <a:noFill/>
          </a:ln>
          <a:extLst/>
        </p:spPr>
        <p:txBody>
          <a:bodyPr lIns="0" tIns="0" rIns="0" bIns="0"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defTabSz="912325">
              <a:defRPr/>
            </a:pPr>
            <a:r>
              <a:rPr lang="en-GB" sz="2400" b="1" smtClean="0">
                <a:solidFill>
                  <a:srgbClr val="666666"/>
                </a:solidFill>
              </a:rPr>
              <a:t>© </a:t>
            </a:r>
            <a:r>
              <a:rPr lang="de-DE" sz="2400" b="1" smtClean="0">
                <a:solidFill>
                  <a:srgbClr val="666666"/>
                </a:solidFill>
              </a:rPr>
              <a:t>2012 SAP AG. All rights reserved.</a:t>
            </a:r>
          </a:p>
        </p:txBody>
      </p:sp>
      <p:sp>
        <p:nvSpPr>
          <p:cNvPr id="4" name="TextBox 11"/>
          <p:cNvSpPr txBox="1">
            <a:spLocks noChangeArrowheads="1"/>
          </p:cNvSpPr>
          <p:nvPr userDrawn="1"/>
        </p:nvSpPr>
        <p:spPr bwMode="gray">
          <a:xfrm>
            <a:off x="4654550" y="1268413"/>
            <a:ext cx="4165600" cy="2592387"/>
          </a:xfrm>
          <a:prstGeom prst="rect">
            <a:avLst/>
          </a:prstGeom>
          <a:noFill/>
          <a:ln>
            <a:noFill/>
          </a:ln>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defTabSz="912325" fontAlgn="t">
              <a:spcBef>
                <a:spcPts val="600"/>
              </a:spcBef>
              <a:defRPr/>
            </a:pPr>
            <a:r>
              <a:rPr lang="en-US" sz="800" noProof="1" smtClean="0">
                <a:solidFill>
                  <a:srgbClr val="000000"/>
                </a:solidFill>
                <a:ea typeface="MS PGothic" pitchFamily="34" charset="-128"/>
              </a:rPr>
              <a:t>SAP, R/3, SAP NetWeaver, Duet, PartnerEdge, ByDesign, SAP BusinessObjects Explorer, StreamWork, and other SAP products and services mentioned herein as well as their respective logos are trademarks or registered trademarks of SAP AG in Germany and other countries.</a:t>
            </a:r>
          </a:p>
          <a:p>
            <a:pPr defTabSz="912325" fontAlgn="t">
              <a:spcBef>
                <a:spcPts val="600"/>
              </a:spcBef>
              <a:defRPr/>
            </a:pPr>
            <a:r>
              <a:rPr lang="en-US" sz="800" noProof="1" smtClean="0">
                <a:solidFill>
                  <a:srgbClr val="000000"/>
                </a:solidFill>
                <a:ea typeface="MS PGothic" pitchFamily="34" charset="-128"/>
              </a:rPr>
              <a:t>Business Objects and the Business Objects logo, BusinessObjects, Crystal Reports, Crystal Decisions, Web Intelligence, Xcelsius, and other Business Objects products and services mentioned herein as well as their respective logos are trademarks or registered trademarks of Business Objects Software Ltd. Business Objects is an </a:t>
            </a:r>
            <a:br>
              <a:rPr lang="en-US" sz="800" noProof="1" smtClean="0">
                <a:solidFill>
                  <a:srgbClr val="000000"/>
                </a:solidFill>
                <a:ea typeface="MS PGothic" pitchFamily="34" charset="-128"/>
              </a:rPr>
            </a:br>
            <a:r>
              <a:rPr lang="en-US" sz="800" noProof="1" smtClean="0">
                <a:solidFill>
                  <a:srgbClr val="000000"/>
                </a:solidFill>
                <a:ea typeface="MS PGothic" pitchFamily="34" charset="-128"/>
              </a:rPr>
              <a:t>SAP company.</a:t>
            </a:r>
          </a:p>
          <a:p>
            <a:pPr defTabSz="912325">
              <a:spcBef>
                <a:spcPts val="600"/>
              </a:spcBef>
              <a:defRPr/>
            </a:pPr>
            <a:r>
              <a:rPr lang="en-US" sz="800" noProof="1" smtClean="0">
                <a:solidFill>
                  <a:srgbClr val="000000"/>
                </a:solidFill>
                <a:ea typeface="MS PGothic" pitchFamily="34" charset="-128"/>
              </a:rPr>
              <a:t>Sybase and Adaptive Server, iAnywhere, Sybase 365, SQL Anywhere, and other Sybase products and services mentioned herein as well as their respective logos are trademarks or registered trademarks of Sybase, Inc. Sybase is an SAP company.</a:t>
            </a:r>
          </a:p>
          <a:p>
            <a:pPr defTabSz="912325">
              <a:spcBef>
                <a:spcPts val="600"/>
              </a:spcBef>
              <a:defRPr/>
            </a:pPr>
            <a:r>
              <a:rPr lang="en-US" sz="800" noProof="1" smtClean="0">
                <a:solidFill>
                  <a:srgbClr val="000000"/>
                </a:solidFill>
                <a:ea typeface="MS PGothic" pitchFamily="34" charset="-128"/>
              </a:rPr>
              <a:t>All other product and service names mentioned are the trademarks of their respective companies. Data contained in this document serves informational purposes only. National product specifications may vary.</a:t>
            </a:r>
          </a:p>
          <a:p>
            <a:pPr defTabSz="912325">
              <a:spcBef>
                <a:spcPts val="600"/>
              </a:spcBef>
              <a:defRPr/>
            </a:pPr>
            <a:r>
              <a:rPr lang="en-US" sz="800" noProof="1" smtClean="0">
                <a:solidFill>
                  <a:srgbClr val="000000"/>
                </a:solidFill>
                <a:ea typeface="MS PGothic" pitchFamily="34" charset="-128"/>
              </a:rPr>
              <a:t>The information in this document is proprietary to SAP. No part of this document may be reproduced, copied, or transmitted in any form or for any purpose without the express prior written permission of SAP AG.</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spTree>
      <p:nvGrpSpPr>
        <p:cNvPr id="1" name=""/>
        <p:cNvGrpSpPr/>
        <p:nvPr/>
      </p:nvGrpSpPr>
      <p:grpSpPr>
        <a:xfrm>
          <a:off x="0" y="0"/>
          <a:ext cx="0" cy="0"/>
          <a:chOff x="0" y="0"/>
          <a:chExt cx="0" cy="0"/>
        </a:xfrm>
      </p:grpSpPr>
      <p:sp>
        <p:nvSpPr>
          <p:cNvPr id="2" name="TextBox 1"/>
          <p:cNvSpPr txBox="1">
            <a:spLocks noChangeArrowheads="1"/>
          </p:cNvSpPr>
          <p:nvPr userDrawn="1"/>
        </p:nvSpPr>
        <p:spPr bwMode="gray">
          <a:xfrm>
            <a:off x="323850" y="242888"/>
            <a:ext cx="7359650" cy="566737"/>
          </a:xfrm>
          <a:prstGeom prst="rect">
            <a:avLst/>
          </a:prstGeom>
          <a:noFill/>
          <a:ln>
            <a:noFill/>
          </a:ln>
          <a:extLst/>
        </p:spPr>
        <p:txBody>
          <a:bodyPr lIns="0" tIns="0" rIns="0" bIns="0"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defTabSz="912325">
              <a:defRPr/>
            </a:pPr>
            <a:r>
              <a:rPr lang="en-GB" sz="2400" b="1" smtClean="0">
                <a:solidFill>
                  <a:srgbClr val="666666"/>
                </a:solidFill>
              </a:rPr>
              <a:t>© </a:t>
            </a:r>
            <a:r>
              <a:rPr lang="de-DE" sz="2400" b="1" smtClean="0">
                <a:solidFill>
                  <a:srgbClr val="666666"/>
                </a:solidFill>
              </a:rPr>
              <a:t>2012 SAP AG. Alle Rechte vorbehalten.</a:t>
            </a:r>
          </a:p>
        </p:txBody>
      </p:sp>
      <p:sp>
        <p:nvSpPr>
          <p:cNvPr id="3" name="TextBox 10"/>
          <p:cNvSpPr txBox="1">
            <a:spLocks noChangeArrowheads="1"/>
          </p:cNvSpPr>
          <p:nvPr userDrawn="1"/>
        </p:nvSpPr>
        <p:spPr bwMode="gray">
          <a:xfrm>
            <a:off x="323850" y="1268413"/>
            <a:ext cx="4165600" cy="4149725"/>
          </a:xfrm>
          <a:prstGeom prst="rect">
            <a:avLst/>
          </a:prstGeom>
          <a:noFill/>
          <a:ln>
            <a:noFill/>
          </a:ln>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defTabSz="912325">
              <a:spcBef>
                <a:spcPts val="400"/>
              </a:spcBef>
              <a:defRPr/>
            </a:pPr>
            <a:r>
              <a:rPr lang="en-US" sz="900" noProof="1" smtClean="0">
                <a:solidFill>
                  <a:srgbClr val="000000"/>
                </a:solidFil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defTabSz="912325">
              <a:spcBef>
                <a:spcPts val="400"/>
              </a:spcBef>
              <a:defRPr/>
            </a:pPr>
            <a:r>
              <a:rPr lang="en-US" sz="900" noProof="1" smtClean="0">
                <a:solidFill>
                  <a:srgbClr val="000000"/>
                </a:solidFill>
                <a:ea typeface="MS PGothic" pitchFamily="34" charset="-128"/>
              </a:rPr>
              <a:t>Die von SAP AG oder deren Vertriebsfirmen angebotenen Softwareprodukte können Softwarekomponenten auch anderer Softwarehersteller enthalten.</a:t>
            </a:r>
          </a:p>
          <a:p>
            <a:pPr defTabSz="912325">
              <a:spcBef>
                <a:spcPts val="400"/>
              </a:spcBef>
              <a:defRPr/>
            </a:pPr>
            <a:r>
              <a:rPr lang="en-US" sz="900" noProof="1" smtClean="0">
                <a:solidFill>
                  <a:srgbClr val="000000"/>
                </a:solidFill>
                <a:ea typeface="MS PGothic" pitchFamily="34" charset="-128"/>
              </a:rPr>
              <a:t>Microsoft, Windows, Excel, Outlook, und PowerPoint sind eingetragene Marken der Microsoft Corporation. </a:t>
            </a:r>
          </a:p>
          <a:p>
            <a:pPr defTabSz="912325">
              <a:spcBef>
                <a:spcPts val="400"/>
              </a:spcBef>
              <a:defRPr/>
            </a:pPr>
            <a:r>
              <a:rPr lang="en-US" sz="900" noProof="1" smtClean="0">
                <a:solidFill>
                  <a:srgbClr val="000000"/>
                </a:solidFill>
                <a:ea typeface="MS PGothic" pitchFamily="34" charset="-128"/>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und Informix sind Marken oder eingetragene Marken der IBM Corporation.</a:t>
            </a:r>
          </a:p>
          <a:p>
            <a:pPr defTabSz="912325">
              <a:spcBef>
                <a:spcPts val="400"/>
              </a:spcBef>
              <a:defRPr/>
            </a:pPr>
            <a:r>
              <a:rPr lang="en-US" sz="900" noProof="1" smtClean="0">
                <a:solidFill>
                  <a:srgbClr val="000000"/>
                </a:solidFill>
                <a:ea typeface="MS PGothic" pitchFamily="34" charset="-128"/>
              </a:rPr>
              <a:t>Linux ist eine eingetragene Marke von Linus Torvalds in den USA und anderen Ländern.</a:t>
            </a:r>
          </a:p>
          <a:p>
            <a:pPr defTabSz="912325">
              <a:spcBef>
                <a:spcPts val="400"/>
              </a:spcBef>
              <a:defRPr/>
            </a:pPr>
            <a:r>
              <a:rPr lang="en-US" sz="900" noProof="1" smtClean="0">
                <a:solidFill>
                  <a:srgbClr val="000000"/>
                </a:solidFill>
                <a:ea typeface="MS PGothic" pitchFamily="34" charset="-128"/>
              </a:rPr>
              <a:t>Adobe, das Adobe-Logo, Acrobat, PostScript und Reader sind Marken oder eingetragene Marken von Adobe Systems Incorporated in den USA und/oder anderen Ländern.</a:t>
            </a:r>
          </a:p>
          <a:p>
            <a:pPr defTabSz="912325">
              <a:spcBef>
                <a:spcPts val="400"/>
              </a:spcBef>
              <a:defRPr/>
            </a:pPr>
            <a:r>
              <a:rPr lang="en-US" sz="900" noProof="1" smtClean="0">
                <a:solidFill>
                  <a:srgbClr val="000000"/>
                </a:solidFill>
                <a:ea typeface="MS PGothic" pitchFamily="34" charset="-128"/>
              </a:rPr>
              <a:t>Oracle und Java sind eingetragene Marken von Oracle und/oder ihrer Tochtergesellschaften.</a:t>
            </a:r>
          </a:p>
          <a:p>
            <a:pPr defTabSz="912325">
              <a:spcBef>
                <a:spcPts val="400"/>
              </a:spcBef>
              <a:defRPr/>
            </a:pPr>
            <a:r>
              <a:rPr lang="en-US" sz="900" noProof="1" smtClean="0">
                <a:solidFill>
                  <a:srgbClr val="000000"/>
                </a:solidFill>
                <a:ea typeface="MS PGothic" pitchFamily="34" charset="-128"/>
              </a:rPr>
              <a:t>UNIX, X/Open, OSF/1 und Motif sind eingetragene Marken der Open Group.</a:t>
            </a:r>
          </a:p>
          <a:p>
            <a:pPr defTabSz="912325">
              <a:spcBef>
                <a:spcPts val="400"/>
              </a:spcBef>
              <a:defRPr/>
            </a:pPr>
            <a:r>
              <a:rPr lang="en-US" sz="900" noProof="1" smtClean="0">
                <a:solidFill>
                  <a:srgbClr val="000000"/>
                </a:solidFill>
                <a:ea typeface="MS PGothic" pitchFamily="34" charset="-128"/>
              </a:rPr>
              <a:t>Citrix, ICA, Program Neighborhood, MetaFrame, WinFrame, VideoFrame und MultiWin sind Marken oder eingetragene Marken von Citrix Systems, Inc.</a:t>
            </a:r>
          </a:p>
        </p:txBody>
      </p:sp>
      <p:sp>
        <p:nvSpPr>
          <p:cNvPr id="4" name="TextBox 11"/>
          <p:cNvSpPr txBox="1">
            <a:spLocks noChangeArrowheads="1"/>
          </p:cNvSpPr>
          <p:nvPr userDrawn="1"/>
        </p:nvSpPr>
        <p:spPr bwMode="gray">
          <a:xfrm>
            <a:off x="4654550" y="1268413"/>
            <a:ext cx="4165600" cy="3632200"/>
          </a:xfrm>
          <a:prstGeom prst="rect">
            <a:avLst/>
          </a:prstGeom>
          <a:noFill/>
          <a:ln>
            <a:noFill/>
          </a:ln>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defTabSz="912325">
              <a:spcBef>
                <a:spcPts val="400"/>
              </a:spcBef>
              <a:defRPr/>
            </a:pPr>
            <a:r>
              <a:rPr lang="en-US" sz="900" noProof="1" smtClean="0">
                <a:solidFill>
                  <a:srgbClr val="000000"/>
                </a:solidFill>
                <a:ea typeface="MS PGothic" pitchFamily="34" charset="-128"/>
              </a:rPr>
              <a:t>HTML, XML, XHTML und W3C sind Marken oder eingetragene Marken des W3C</a:t>
            </a:r>
            <a:r>
              <a:rPr lang="en-US" sz="900" baseline="30000" noProof="1" smtClean="0">
                <a:solidFill>
                  <a:srgbClr val="000000"/>
                </a:solidFill>
                <a:ea typeface="MS PGothic" pitchFamily="34" charset="-128"/>
              </a:rPr>
              <a:t>®</a:t>
            </a:r>
            <a:r>
              <a:rPr lang="en-US" sz="900" noProof="1" smtClean="0">
                <a:solidFill>
                  <a:srgbClr val="000000"/>
                </a:solidFill>
                <a:ea typeface="MS PGothic" pitchFamily="34" charset="-128"/>
              </a:rPr>
              <a:t>, World Wide Web Consortium, Massachusetts Institute of Technology.</a:t>
            </a:r>
          </a:p>
          <a:p>
            <a:pPr defTabSz="912325">
              <a:spcBef>
                <a:spcPts val="400"/>
              </a:spcBef>
              <a:defRPr/>
            </a:pPr>
            <a:r>
              <a:rPr lang="en-US" sz="900" noProof="1" smtClean="0">
                <a:solidFill>
                  <a:srgbClr val="000000"/>
                </a:solidFill>
                <a:ea typeface="MS PGothic" pitchFamily="34" charset="-128"/>
              </a:rPr>
              <a:t>SAP, R/3, SAP NetWeaver, Duet, PartnerEdge, ByDesign, SAP BusinessObjects Explorer, StreamWork und weitere im Text erwähnte SAP-Produkte und ­Dienstleistungen sowie die entsprechenden Logos sind Marken oder eingetragene Marken der SAP AG in Deutschland und anderen Ländern.</a:t>
            </a:r>
          </a:p>
          <a:p>
            <a:pPr defTabSz="912325" fontAlgn="t">
              <a:spcBef>
                <a:spcPts val="400"/>
              </a:spcBef>
              <a:defRPr/>
            </a:pPr>
            <a:r>
              <a:rPr lang="en-US" sz="900" noProof="1" smtClean="0">
                <a:solidFill>
                  <a:srgbClr val="000000"/>
                </a:solidFill>
                <a:ea typeface="MS PGothic" pitchFamily="34" charset="-128"/>
              </a:rPr>
              <a:t>Business Objects und das Business-Objects-Logo, BusinessObjects, Crystal Reports, Crystal Decisions, Web Intelligence, Xcelsius und andere im Text erwähnte Business-Objects-Produkte und ­Dienstleistungen sowie die entsprechenden Logos sind Marken oder eingetragene Marken der Business Objects Software Ltd. Business Objects ist ein Unternehmen der SAP AG.</a:t>
            </a:r>
          </a:p>
          <a:p>
            <a:pPr defTabSz="912325">
              <a:spcBef>
                <a:spcPts val="400"/>
              </a:spcBef>
              <a:defRPr/>
            </a:pPr>
            <a:r>
              <a:rPr lang="en-US" sz="900" noProof="1" smtClean="0">
                <a:solidFill>
                  <a:srgbClr val="000000"/>
                </a:solidFill>
                <a:ea typeface="MS PGothic" pitchFamily="34" charset="-128"/>
              </a:rPr>
              <a:t>Sybase und Adaptive Server, iAnywhere, Sybase 365, SQL Anywhere und weitere im Text erwähnte Sybase-Produkte und -Dienstleistungen sowie die entsprechenden Logos sind Marken oder eingetragene Marken der Sybase Inc. Sybase ist ein Unternehmen der SAP AG.</a:t>
            </a:r>
          </a:p>
          <a:p>
            <a:pPr defTabSz="912325">
              <a:spcBef>
                <a:spcPts val="400"/>
              </a:spcBef>
              <a:defRPr/>
            </a:pPr>
            <a:r>
              <a:rPr lang="en-US" sz="900" noProof="1" smtClean="0">
                <a:solidFill>
                  <a:srgbClr val="000000"/>
                </a:solidFill>
                <a:ea typeface="MS PGothic" pitchFamily="34" charset="-128"/>
              </a:rPr>
              <a:t>Alle anderen Namen von Produkten und Dienstleistungen sind Marken der jeweiligen Firmen. Die Angaben im Text sind unverbindlich und dienen lediglich zu Informationszwecken. Produkte können länderspezifische Unterschiede aufweisen.</a:t>
            </a:r>
          </a:p>
          <a:p>
            <a:pPr defTabSz="912325">
              <a:spcBef>
                <a:spcPts val="400"/>
              </a:spcBef>
              <a:defRPr/>
            </a:pPr>
            <a:r>
              <a:rPr lang="en-US" sz="900" noProof="1" smtClean="0">
                <a:solidFill>
                  <a:srgbClr val="000000"/>
                </a:solidFill>
                <a:ea typeface="MS PGothic" pitchFamily="34" charset="-128"/>
              </a:rPr>
              <a:t>Die in dieser Publikation enthaltene Information ist Eigentum der SAP. Weitergabe und Vervielfältigung dieser Publikation oder von Teilen daraus sind, zu welchem Zweck und in welcher Form auch immer, nur mit ausdrücklicher schriftlicher Genehmigung durch SAP AG gestattet.</a:t>
            </a:r>
          </a:p>
          <a:p>
            <a:pPr defTabSz="912325">
              <a:spcBef>
                <a:spcPts val="400"/>
              </a:spcBef>
              <a:defRPr/>
            </a:pPr>
            <a:endParaRPr lang="en-US" sz="900" noProof="1" smtClean="0">
              <a:solidFill>
                <a:srgbClr val="000000"/>
              </a:solidFill>
              <a:ea typeface="MS PGothic" pitchFamily="34" charset="-128"/>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4" name="Rectangle 8"/>
          <p:cNvSpPr>
            <a:spLocks noChangeArrowheads="1"/>
          </p:cNvSpPr>
          <p:nvPr userDrawn="1"/>
        </p:nvSpPr>
        <p:spPr bwMode="gray">
          <a:xfrm>
            <a:off x="323850" y="0"/>
            <a:ext cx="8496300" cy="1608138"/>
          </a:xfrm>
          <a:prstGeom prst="rect">
            <a:avLst/>
          </a:prstGeom>
          <a:solidFill>
            <a:schemeClr val="bg1">
              <a:alpha val="74901"/>
            </a:schemeClr>
          </a:solidFill>
          <a:ln w="6350" algn="ctr">
            <a:noFill/>
            <a:miter lim="800000"/>
            <a:headEnd/>
            <a:tailEnd/>
          </a:ln>
        </p:spPr>
        <p:txBody>
          <a:bodyPr lIns="89940" tIns="71955" rIns="89940" bIns="71955" anchor="ctr"/>
          <a:lstStyle/>
          <a:p>
            <a:pPr algn="ctr" defTabSz="911225">
              <a:spcBef>
                <a:spcPct val="50000"/>
              </a:spcBef>
              <a:buClr>
                <a:srgbClr val="F0AB00"/>
              </a:buClr>
              <a:buSzPct val="80000"/>
            </a:pPr>
            <a:endParaRPr lang="de-DE">
              <a:solidFill>
                <a:srgbClr val="000000"/>
              </a:solidFill>
              <a:ea typeface="Arial Unicode MS" pitchFamily="34" charset="-128"/>
              <a:cs typeface="Arial Unicode MS" pitchFamily="34" charset="-128"/>
            </a:endParaRPr>
          </a:p>
        </p:txBody>
      </p:sp>
      <p:pic>
        <p:nvPicPr>
          <p:cNvPr id="5" name="Picture 10" descr="SAP_grad_R_pref.png"/>
          <p:cNvPicPr>
            <a:picLocks noChangeAspect="1"/>
          </p:cNvPicPr>
          <p:nvPr userDrawn="1"/>
        </p:nvPicPr>
        <p:blipFill>
          <a:blip r:embed="rId2" cstate="print"/>
          <a:srcRect/>
          <a:stretch>
            <a:fillRect/>
          </a:stretch>
        </p:blipFill>
        <p:spPr bwMode="auto">
          <a:xfrm>
            <a:off x="328613" y="4560888"/>
            <a:ext cx="917575" cy="341312"/>
          </a:xfrm>
          <a:prstGeom prst="rect">
            <a:avLst/>
          </a:prstGeom>
          <a:noFill/>
          <a:ln w="9525">
            <a:noFill/>
            <a:miter lim="800000"/>
            <a:headEnd/>
            <a:tailEnd/>
          </a:ln>
        </p:spPr>
      </p:pic>
      <p:sp>
        <p:nvSpPr>
          <p:cNvPr id="7" name="Rectangle 11"/>
          <p:cNvSpPr>
            <a:spLocks noChangeArrowheads="1"/>
          </p:cNvSpPr>
          <p:nvPr userDrawn="1"/>
        </p:nvSpPr>
        <p:spPr bwMode="gray">
          <a:xfrm>
            <a:off x="323850" y="0"/>
            <a:ext cx="8496300" cy="122238"/>
          </a:xfrm>
          <a:prstGeom prst="rect">
            <a:avLst/>
          </a:prstGeom>
          <a:solidFill>
            <a:schemeClr val="accent1"/>
          </a:solidFill>
          <a:ln w="9525" algn="ctr">
            <a:noFill/>
            <a:miter lim="800000"/>
            <a:headEnd/>
            <a:tailEnd/>
          </a:ln>
        </p:spPr>
        <p:txBody>
          <a:bodyPr lIns="89940" tIns="71955" rIns="89940" bIns="71955" anchor="ctr"/>
          <a:lstStyle/>
          <a:p>
            <a:pPr algn="ctr" defTabSz="911225">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a:xfrm>
            <a:off x="414001" y="243000"/>
            <a:ext cx="8280000" cy="553500"/>
          </a:xfrm>
        </p:spPr>
        <p:txBody>
          <a:bodyPr anchor="t">
            <a:noAutofit/>
          </a:bodyPr>
          <a:lstStyle>
            <a:lvl1pPr>
              <a:defRPr sz="4800">
                <a:solidFill>
                  <a:schemeClr val="tx1"/>
                </a:solidFill>
              </a:defRPr>
            </a:lvl1pPr>
          </a:lstStyle>
          <a:p>
            <a:r>
              <a:rPr lang="en-US" smtClean="0"/>
              <a:t>Click to edit Master title style</a:t>
            </a:r>
            <a:endParaRPr lang="en-US" dirty="0"/>
          </a:p>
        </p:txBody>
      </p:sp>
      <p:sp>
        <p:nvSpPr>
          <p:cNvPr id="6" name="Subtitle 2"/>
          <p:cNvSpPr>
            <a:spLocks noGrp="1"/>
          </p:cNvSpPr>
          <p:nvPr>
            <p:ph type="subTitle" idx="1"/>
          </p:nvPr>
        </p:nvSpPr>
        <p:spPr bwMode="gray">
          <a:xfrm>
            <a:off x="414001" y="1124904"/>
            <a:ext cx="6840000" cy="369332"/>
          </a:xfrm>
        </p:spPr>
        <p:txBody>
          <a:bodyPr>
            <a:noAutofit/>
          </a:bodyPr>
          <a:lstStyle>
            <a:lvl1pPr marL="0" marR="0" indent="0" algn="l" defTabSz="91379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6900" indent="0" algn="ctr">
              <a:buNone/>
              <a:defRPr>
                <a:solidFill>
                  <a:schemeClr val="tx1">
                    <a:tint val="75000"/>
                  </a:schemeClr>
                </a:solidFill>
              </a:defRPr>
            </a:lvl2pPr>
            <a:lvl3pPr marL="913790" indent="0" algn="ctr">
              <a:buNone/>
              <a:defRPr>
                <a:solidFill>
                  <a:schemeClr val="tx1">
                    <a:tint val="75000"/>
                  </a:schemeClr>
                </a:solidFill>
              </a:defRPr>
            </a:lvl3pPr>
            <a:lvl4pPr marL="1370685" indent="0" algn="ctr">
              <a:buNone/>
              <a:defRPr>
                <a:solidFill>
                  <a:schemeClr val="tx1">
                    <a:tint val="75000"/>
                  </a:schemeClr>
                </a:solidFill>
              </a:defRPr>
            </a:lvl4pPr>
            <a:lvl5pPr marL="1827580" indent="0" algn="ctr">
              <a:buNone/>
              <a:defRPr>
                <a:solidFill>
                  <a:schemeClr val="tx1">
                    <a:tint val="75000"/>
                  </a:schemeClr>
                </a:solidFill>
              </a:defRPr>
            </a:lvl5pPr>
            <a:lvl6pPr marL="2284473" indent="0" algn="ctr">
              <a:buNone/>
              <a:defRPr>
                <a:solidFill>
                  <a:schemeClr val="tx1">
                    <a:tint val="75000"/>
                  </a:schemeClr>
                </a:solidFill>
              </a:defRPr>
            </a:lvl6pPr>
            <a:lvl7pPr marL="2741370" indent="0" algn="ctr">
              <a:buNone/>
              <a:defRPr>
                <a:solidFill>
                  <a:schemeClr val="tx1">
                    <a:tint val="75000"/>
                  </a:schemeClr>
                </a:solidFill>
              </a:defRPr>
            </a:lvl7pPr>
            <a:lvl8pPr marL="3198266" indent="0" algn="ctr">
              <a:buNone/>
              <a:defRPr>
                <a:solidFill>
                  <a:schemeClr val="tx1">
                    <a:tint val="75000"/>
                  </a:schemeClr>
                </a:solidFill>
              </a:defRPr>
            </a:lvl8pPr>
            <a:lvl9pPr marL="3655160"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4" name="Rectangle 11"/>
          <p:cNvSpPr>
            <a:spLocks noChangeArrowheads="1"/>
          </p:cNvSpPr>
          <p:nvPr userDrawn="1"/>
        </p:nvSpPr>
        <p:spPr bwMode="gray">
          <a:xfrm>
            <a:off x="242888" y="0"/>
            <a:ext cx="8656637" cy="1608138"/>
          </a:xfrm>
          <a:prstGeom prst="rect">
            <a:avLst/>
          </a:prstGeom>
          <a:solidFill>
            <a:schemeClr val="bg1">
              <a:alpha val="74901"/>
            </a:schemeClr>
          </a:solidFill>
          <a:ln w="6350" algn="ctr">
            <a:noFill/>
            <a:miter lim="800000"/>
            <a:headEnd/>
            <a:tailEnd/>
          </a:ln>
        </p:spPr>
        <p:txBody>
          <a:bodyPr lIns="80238" tIns="64190" rIns="80238" bIns="64190" anchor="ctr"/>
          <a:lstStyle/>
          <a:p>
            <a:pPr algn="ctr" defTabSz="814388">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pic>
        <p:nvPicPr>
          <p:cNvPr id="5" name="Picture 12" descr="SAP_grad_R_pref.png"/>
          <p:cNvPicPr>
            <a:picLocks noChangeAspect="1"/>
          </p:cNvPicPr>
          <p:nvPr userDrawn="1"/>
        </p:nvPicPr>
        <p:blipFill>
          <a:blip r:embed="rId2" cstate="print"/>
          <a:srcRect/>
          <a:stretch>
            <a:fillRect/>
          </a:stretch>
        </p:blipFill>
        <p:spPr bwMode="auto">
          <a:xfrm>
            <a:off x="244475" y="4562475"/>
            <a:ext cx="684213" cy="339725"/>
          </a:xfrm>
          <a:prstGeom prst="rect">
            <a:avLst/>
          </a:prstGeom>
          <a:noFill/>
          <a:ln w="9525">
            <a:noFill/>
            <a:miter lim="800000"/>
            <a:headEnd/>
            <a:tailEnd/>
          </a:ln>
        </p:spPr>
      </p:pic>
      <p:sp>
        <p:nvSpPr>
          <p:cNvPr id="7" name="Rectangle 13"/>
          <p:cNvSpPr>
            <a:spLocks noChangeArrowheads="1"/>
          </p:cNvSpPr>
          <p:nvPr userDrawn="1"/>
        </p:nvSpPr>
        <p:spPr bwMode="gray">
          <a:xfrm>
            <a:off x="242888" y="0"/>
            <a:ext cx="8656637" cy="122238"/>
          </a:xfrm>
          <a:prstGeom prst="rect">
            <a:avLst/>
          </a:prstGeom>
          <a:solidFill>
            <a:schemeClr val="accent1"/>
          </a:solidFill>
          <a:ln w="9525" algn="ctr">
            <a:noFill/>
            <a:miter lim="800000"/>
            <a:headEnd/>
            <a:tailEnd/>
          </a:ln>
        </p:spPr>
        <p:txBody>
          <a:bodyPr lIns="80238" tIns="64190" rIns="80238" bIns="64190" anchor="ctr"/>
          <a:lstStyle/>
          <a:p>
            <a:pPr algn="ctr" defTabSz="814388">
              <a:spcBef>
                <a:spcPct val="50000"/>
              </a:spcBef>
              <a:buClr>
                <a:srgbClr val="F0AB00"/>
              </a:buClr>
              <a:buSzPct val="80000"/>
            </a:pPr>
            <a:endParaRPr lang="de-DE" sz="1400">
              <a:solidFill>
                <a:srgbClr val="000000"/>
              </a:solidFill>
              <a:ea typeface="Arial Unicode MS" pitchFamily="34" charset="-128"/>
              <a:cs typeface="Arial Unicode MS" pitchFamily="34" charset="-128"/>
            </a:endParaRPr>
          </a:p>
        </p:txBody>
      </p:sp>
      <p:pic>
        <p:nvPicPr>
          <p:cNvPr id="8" name="Picture 2"/>
          <p:cNvPicPr>
            <a:picLocks noChangeAspect="1" noChangeArrowheads="1"/>
          </p:cNvPicPr>
          <p:nvPr userDrawn="1"/>
        </p:nvPicPr>
        <p:blipFill>
          <a:blip r:embed="rId3" cstate="print"/>
          <a:srcRect/>
          <a:stretch>
            <a:fillRect/>
          </a:stretch>
        </p:blipFill>
        <p:spPr bwMode="auto">
          <a:xfrm>
            <a:off x="7654925" y="4724400"/>
            <a:ext cx="1225550" cy="177800"/>
          </a:xfrm>
          <a:prstGeom prst="rect">
            <a:avLst/>
          </a:prstGeom>
          <a:noFill/>
          <a:ln w="9525">
            <a:noFill/>
            <a:miter lim="800000"/>
            <a:headEnd/>
            <a:tailEnd/>
          </a:ln>
        </p:spPr>
      </p:pic>
      <p:sp>
        <p:nvSpPr>
          <p:cNvPr id="2" name="Title 1"/>
          <p:cNvSpPr>
            <a:spLocks noGrp="1"/>
          </p:cNvSpPr>
          <p:nvPr>
            <p:ph type="title"/>
          </p:nvPr>
        </p:nvSpPr>
        <p:spPr>
          <a:xfrm>
            <a:off x="350908" y="243002"/>
            <a:ext cx="8440702" cy="692337"/>
          </a:xfrm>
        </p:spPr>
        <p:txBody>
          <a:bodyPr anchor="t">
            <a:noAutofit/>
          </a:bodyPr>
          <a:lstStyle>
            <a:lvl1pPr>
              <a:defRPr sz="4500">
                <a:solidFill>
                  <a:schemeClr val="tx1"/>
                </a:solidFill>
              </a:defRPr>
            </a:lvl1pPr>
          </a:lstStyle>
          <a:p>
            <a:r>
              <a:rPr lang="en-US" smtClean="0"/>
              <a:t>Click to edit Master title style</a:t>
            </a:r>
            <a:endParaRPr lang="en-US" dirty="0"/>
          </a:p>
        </p:txBody>
      </p:sp>
      <p:sp>
        <p:nvSpPr>
          <p:cNvPr id="6" name="Subtitle 2"/>
          <p:cNvSpPr>
            <a:spLocks noGrp="1"/>
          </p:cNvSpPr>
          <p:nvPr>
            <p:ph type="subTitle" idx="1"/>
          </p:nvPr>
        </p:nvSpPr>
        <p:spPr bwMode="gray">
          <a:xfrm>
            <a:off x="350908" y="1124903"/>
            <a:ext cx="8440702" cy="438480"/>
          </a:xfrm>
        </p:spPr>
        <p:txBody>
          <a:bodyPr>
            <a:noAutofit/>
          </a:bodyPr>
          <a:lstStyle>
            <a:lvl1pPr marL="0" marR="0" indent="0" algn="l" defTabSz="815239" rtl="0" eaLnBrk="1" fontAlgn="auto" latinLnBrk="0" hangingPunct="1">
              <a:lnSpc>
                <a:spcPct val="100000"/>
              </a:lnSpc>
              <a:spcBef>
                <a:spcPts val="0"/>
              </a:spcBef>
              <a:spcAft>
                <a:spcPts val="0"/>
              </a:spcAft>
              <a:buClr>
                <a:schemeClr val="accent1"/>
              </a:buClr>
              <a:buSzPct val="80000"/>
              <a:buFontTx/>
              <a:buNone/>
              <a:tabLst/>
              <a:defRPr sz="1500" b="0">
                <a:solidFill>
                  <a:sysClr val="windowText" lastClr="000000"/>
                </a:solidFill>
              </a:defRPr>
            </a:lvl1pPr>
            <a:lvl2pPr marL="407619" indent="0" algn="ctr">
              <a:buNone/>
              <a:defRPr>
                <a:solidFill>
                  <a:schemeClr val="tx1">
                    <a:tint val="75000"/>
                  </a:schemeClr>
                </a:solidFill>
              </a:defRPr>
            </a:lvl2pPr>
            <a:lvl3pPr marL="815239" indent="0" algn="ctr">
              <a:buNone/>
              <a:defRPr>
                <a:solidFill>
                  <a:schemeClr val="tx1">
                    <a:tint val="75000"/>
                  </a:schemeClr>
                </a:solidFill>
              </a:defRPr>
            </a:lvl3pPr>
            <a:lvl4pPr marL="1222859" indent="0" algn="ctr">
              <a:buNone/>
              <a:defRPr>
                <a:solidFill>
                  <a:schemeClr val="tx1">
                    <a:tint val="75000"/>
                  </a:schemeClr>
                </a:solidFill>
              </a:defRPr>
            </a:lvl4pPr>
            <a:lvl5pPr marL="1630477" indent="0" algn="ctr">
              <a:buNone/>
              <a:defRPr>
                <a:solidFill>
                  <a:schemeClr val="tx1">
                    <a:tint val="75000"/>
                  </a:schemeClr>
                </a:solidFill>
              </a:defRPr>
            </a:lvl5pPr>
            <a:lvl6pPr marL="2038096" indent="0" algn="ctr">
              <a:buNone/>
              <a:defRPr>
                <a:solidFill>
                  <a:schemeClr val="tx1">
                    <a:tint val="75000"/>
                  </a:schemeClr>
                </a:solidFill>
              </a:defRPr>
            </a:lvl6pPr>
            <a:lvl7pPr marL="2445717" indent="0" algn="ctr">
              <a:buNone/>
              <a:defRPr>
                <a:solidFill>
                  <a:schemeClr val="tx1">
                    <a:tint val="75000"/>
                  </a:schemeClr>
                </a:solidFill>
              </a:defRPr>
            </a:lvl7pPr>
            <a:lvl8pPr marL="2853334" indent="0" algn="ctr">
              <a:buNone/>
              <a:defRPr>
                <a:solidFill>
                  <a:schemeClr val="tx1">
                    <a:tint val="75000"/>
                  </a:schemeClr>
                </a:solidFill>
              </a:defRPr>
            </a:lvl8pPr>
            <a:lvl9pPr marL="3260954"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4" name="Rectangle 11"/>
          <p:cNvSpPr>
            <a:spLocks noChangeArrowheads="1"/>
          </p:cNvSpPr>
          <p:nvPr userDrawn="1"/>
        </p:nvSpPr>
        <p:spPr bwMode="gray">
          <a:xfrm>
            <a:off x="242888" y="0"/>
            <a:ext cx="8656637" cy="1608138"/>
          </a:xfrm>
          <a:prstGeom prst="rect">
            <a:avLst/>
          </a:prstGeom>
          <a:solidFill>
            <a:schemeClr val="bg1">
              <a:alpha val="74901"/>
            </a:schemeClr>
          </a:solidFill>
          <a:ln w="6350" algn="ctr">
            <a:noFill/>
            <a:miter lim="800000"/>
            <a:headEnd/>
            <a:tailEnd/>
          </a:ln>
        </p:spPr>
        <p:txBody>
          <a:bodyPr lIns="80238" tIns="64190" rIns="80238" bIns="64190" anchor="ctr"/>
          <a:lstStyle/>
          <a:p>
            <a:pPr algn="ctr" defTabSz="814388">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sp>
        <p:nvSpPr>
          <p:cNvPr id="5" name="Rectangle 12"/>
          <p:cNvSpPr>
            <a:spLocks noChangeArrowheads="1"/>
          </p:cNvSpPr>
          <p:nvPr userDrawn="1"/>
        </p:nvSpPr>
        <p:spPr bwMode="gray">
          <a:xfrm>
            <a:off x="242888" y="0"/>
            <a:ext cx="8656637" cy="122238"/>
          </a:xfrm>
          <a:prstGeom prst="rect">
            <a:avLst/>
          </a:prstGeom>
          <a:solidFill>
            <a:schemeClr val="accent1"/>
          </a:solidFill>
          <a:ln w="9525" algn="ctr">
            <a:noFill/>
            <a:miter lim="800000"/>
            <a:headEnd/>
            <a:tailEnd/>
          </a:ln>
        </p:spPr>
        <p:txBody>
          <a:bodyPr lIns="80238" tIns="64190" rIns="80238" bIns="64190" anchor="ctr"/>
          <a:lstStyle/>
          <a:p>
            <a:pPr algn="ctr" defTabSz="814388">
              <a:spcBef>
                <a:spcPct val="50000"/>
              </a:spcBef>
              <a:buClr>
                <a:srgbClr val="F0AB00"/>
              </a:buClr>
              <a:buSzPct val="80000"/>
            </a:pPr>
            <a:endParaRPr lang="de-DE" sz="1400">
              <a:solidFill>
                <a:srgbClr val="000000"/>
              </a:solidFill>
              <a:ea typeface="Arial Unicode MS" pitchFamily="34" charset="-128"/>
              <a:cs typeface="Arial Unicode MS" pitchFamily="34" charset="-128"/>
            </a:endParaRPr>
          </a:p>
        </p:txBody>
      </p:sp>
      <p:pic>
        <p:nvPicPr>
          <p:cNvPr id="7" name="Picture 13" descr="SAP_grad_R_pref.png"/>
          <p:cNvPicPr>
            <a:picLocks noChangeAspect="1"/>
          </p:cNvPicPr>
          <p:nvPr userDrawn="1"/>
        </p:nvPicPr>
        <p:blipFill>
          <a:blip r:embed="rId2" cstate="print"/>
          <a:srcRect/>
          <a:stretch>
            <a:fillRect/>
          </a:stretch>
        </p:blipFill>
        <p:spPr bwMode="auto">
          <a:xfrm>
            <a:off x="244475" y="4562475"/>
            <a:ext cx="684213" cy="339725"/>
          </a:xfrm>
          <a:prstGeom prst="rect">
            <a:avLst/>
          </a:prstGeom>
          <a:noFill/>
          <a:ln w="9525">
            <a:noFill/>
            <a:miter lim="800000"/>
            <a:headEnd/>
            <a:tailEnd/>
          </a:ln>
        </p:spPr>
      </p:pic>
      <p:pic>
        <p:nvPicPr>
          <p:cNvPr id="8" name="Picture 2"/>
          <p:cNvPicPr>
            <a:picLocks noChangeAspect="1" noChangeArrowheads="1"/>
          </p:cNvPicPr>
          <p:nvPr userDrawn="1"/>
        </p:nvPicPr>
        <p:blipFill>
          <a:blip r:embed="rId3" cstate="print"/>
          <a:srcRect/>
          <a:stretch>
            <a:fillRect/>
          </a:stretch>
        </p:blipFill>
        <p:spPr bwMode="auto">
          <a:xfrm>
            <a:off x="7654925" y="4724400"/>
            <a:ext cx="1225550" cy="177800"/>
          </a:xfrm>
          <a:prstGeom prst="rect">
            <a:avLst/>
          </a:prstGeom>
          <a:noFill/>
          <a:ln w="9525">
            <a:noFill/>
            <a:miter lim="800000"/>
            <a:headEnd/>
            <a:tailEnd/>
          </a:ln>
        </p:spPr>
      </p:pic>
      <p:sp>
        <p:nvSpPr>
          <p:cNvPr id="6" name="Subtitle 2"/>
          <p:cNvSpPr>
            <a:spLocks noGrp="1"/>
          </p:cNvSpPr>
          <p:nvPr>
            <p:ph type="subTitle" idx="1"/>
          </p:nvPr>
        </p:nvSpPr>
        <p:spPr bwMode="gray">
          <a:xfrm>
            <a:off x="350908" y="1124903"/>
            <a:ext cx="8440702" cy="438480"/>
          </a:xfrm>
        </p:spPr>
        <p:txBody>
          <a:bodyPr>
            <a:noAutofit/>
          </a:bodyPr>
          <a:lstStyle>
            <a:lvl1pPr marL="0" marR="0" indent="0" algn="l" defTabSz="815239" rtl="0" eaLnBrk="1" fontAlgn="auto" latinLnBrk="0" hangingPunct="1">
              <a:lnSpc>
                <a:spcPct val="100000"/>
              </a:lnSpc>
              <a:spcBef>
                <a:spcPts val="0"/>
              </a:spcBef>
              <a:spcAft>
                <a:spcPts val="0"/>
              </a:spcAft>
              <a:buClr>
                <a:schemeClr val="accent1"/>
              </a:buClr>
              <a:buSzPct val="80000"/>
              <a:buFontTx/>
              <a:buNone/>
              <a:tabLst/>
              <a:defRPr sz="1500" b="0">
                <a:solidFill>
                  <a:sysClr val="windowText" lastClr="000000"/>
                </a:solidFill>
              </a:defRPr>
            </a:lvl1pPr>
            <a:lvl2pPr marL="407619" indent="0" algn="ctr">
              <a:buNone/>
              <a:defRPr>
                <a:solidFill>
                  <a:schemeClr val="tx1">
                    <a:tint val="75000"/>
                  </a:schemeClr>
                </a:solidFill>
              </a:defRPr>
            </a:lvl2pPr>
            <a:lvl3pPr marL="815239" indent="0" algn="ctr">
              <a:buNone/>
              <a:defRPr>
                <a:solidFill>
                  <a:schemeClr val="tx1">
                    <a:tint val="75000"/>
                  </a:schemeClr>
                </a:solidFill>
              </a:defRPr>
            </a:lvl3pPr>
            <a:lvl4pPr marL="1222859" indent="0" algn="ctr">
              <a:buNone/>
              <a:defRPr>
                <a:solidFill>
                  <a:schemeClr val="tx1">
                    <a:tint val="75000"/>
                  </a:schemeClr>
                </a:solidFill>
              </a:defRPr>
            </a:lvl4pPr>
            <a:lvl5pPr marL="1630477" indent="0" algn="ctr">
              <a:buNone/>
              <a:defRPr>
                <a:solidFill>
                  <a:schemeClr val="tx1">
                    <a:tint val="75000"/>
                  </a:schemeClr>
                </a:solidFill>
              </a:defRPr>
            </a:lvl5pPr>
            <a:lvl6pPr marL="2038096" indent="0" algn="ctr">
              <a:buNone/>
              <a:defRPr>
                <a:solidFill>
                  <a:schemeClr val="tx1">
                    <a:tint val="75000"/>
                  </a:schemeClr>
                </a:solidFill>
              </a:defRPr>
            </a:lvl6pPr>
            <a:lvl7pPr marL="2445717" indent="0" algn="ctr">
              <a:buNone/>
              <a:defRPr>
                <a:solidFill>
                  <a:schemeClr val="tx1">
                    <a:tint val="75000"/>
                  </a:schemeClr>
                </a:solidFill>
              </a:defRPr>
            </a:lvl7pPr>
            <a:lvl8pPr marL="2853334" indent="0" algn="ctr">
              <a:buNone/>
              <a:defRPr>
                <a:solidFill>
                  <a:schemeClr val="tx1">
                    <a:tint val="75000"/>
                  </a:schemeClr>
                </a:solidFill>
              </a:defRPr>
            </a:lvl8pPr>
            <a:lvl9pPr marL="3260954"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itle 1"/>
          <p:cNvSpPr>
            <a:spLocks noGrp="1"/>
          </p:cNvSpPr>
          <p:nvPr>
            <p:ph type="ctrTitle"/>
          </p:nvPr>
        </p:nvSpPr>
        <p:spPr bwMode="gray">
          <a:xfrm>
            <a:off x="350908" y="243009"/>
            <a:ext cx="8440702" cy="830805"/>
          </a:xfrm>
        </p:spPr>
        <p:txBody>
          <a:bodyPr anchor="t">
            <a:noAutofit/>
          </a:bodyPr>
          <a:lstStyle>
            <a:lvl1pPr>
              <a:defRPr sz="2700">
                <a:solidFill>
                  <a:sysClr val="windowText" lastClr="000000"/>
                </a:solidFill>
                <a:latin typeface="+mj-lt"/>
              </a:defRPr>
            </a:lvl1pPr>
          </a:lstStyle>
          <a:p>
            <a:r>
              <a:rPr lang="en-US" smtClean="0"/>
              <a:t>Click to edit Master title style</a:t>
            </a:r>
            <a:endParaRPr lang="de-DE"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pic>
        <p:nvPicPr>
          <p:cNvPr id="4" name="Picture 11" descr="SAP_grad_R_pref.png"/>
          <p:cNvPicPr>
            <a:picLocks noChangeAspect="1"/>
          </p:cNvPicPr>
          <p:nvPr userDrawn="1"/>
        </p:nvPicPr>
        <p:blipFill>
          <a:blip r:embed="rId2" cstate="print"/>
          <a:srcRect/>
          <a:stretch>
            <a:fillRect/>
          </a:stretch>
        </p:blipFill>
        <p:spPr bwMode="auto">
          <a:xfrm>
            <a:off x="244475" y="4562475"/>
            <a:ext cx="684213" cy="339725"/>
          </a:xfrm>
          <a:prstGeom prst="rect">
            <a:avLst/>
          </a:prstGeom>
          <a:noFill/>
          <a:ln w="9525">
            <a:noFill/>
            <a:miter lim="800000"/>
            <a:headEnd/>
            <a:tailEnd/>
          </a:ln>
        </p:spPr>
      </p:pic>
      <p:pic>
        <p:nvPicPr>
          <p:cNvPr id="5" name="Picture 2"/>
          <p:cNvPicPr>
            <a:picLocks noChangeAspect="1" noChangeArrowheads="1"/>
          </p:cNvPicPr>
          <p:nvPr userDrawn="1"/>
        </p:nvPicPr>
        <p:blipFill>
          <a:blip r:embed="rId3" cstate="print"/>
          <a:srcRect/>
          <a:stretch>
            <a:fillRect/>
          </a:stretch>
        </p:blipFill>
        <p:spPr bwMode="auto">
          <a:xfrm>
            <a:off x="7654925" y="4724400"/>
            <a:ext cx="1225550" cy="177800"/>
          </a:xfrm>
          <a:prstGeom prst="rect">
            <a:avLst/>
          </a:prstGeom>
          <a:noFill/>
          <a:ln w="9525">
            <a:noFill/>
            <a:miter lim="800000"/>
            <a:headEnd/>
            <a:tailEnd/>
          </a:ln>
        </p:spPr>
      </p:pic>
      <p:sp>
        <p:nvSpPr>
          <p:cNvPr id="2" name="Title 1"/>
          <p:cNvSpPr>
            <a:spLocks noGrp="1"/>
          </p:cNvSpPr>
          <p:nvPr>
            <p:ph type="title"/>
          </p:nvPr>
        </p:nvSpPr>
        <p:spPr>
          <a:xfrm>
            <a:off x="350908" y="243002"/>
            <a:ext cx="8440702" cy="692337"/>
          </a:xfrm>
        </p:spPr>
        <p:txBody>
          <a:bodyPr anchor="t">
            <a:noAutofit/>
          </a:bodyPr>
          <a:lstStyle>
            <a:lvl1pPr>
              <a:defRPr sz="4500">
                <a:solidFill>
                  <a:schemeClr val="tx1"/>
                </a:solidFill>
              </a:defRPr>
            </a:lvl1pPr>
          </a:lstStyle>
          <a:p>
            <a:r>
              <a:rPr lang="en-US" smtClean="0"/>
              <a:t>Click to edit Master title style</a:t>
            </a:r>
            <a:endParaRPr lang="en-US" dirty="0"/>
          </a:p>
        </p:txBody>
      </p:sp>
      <p:sp>
        <p:nvSpPr>
          <p:cNvPr id="6" name="Subtitle 2"/>
          <p:cNvSpPr>
            <a:spLocks noGrp="1"/>
          </p:cNvSpPr>
          <p:nvPr>
            <p:ph type="subTitle" idx="1"/>
          </p:nvPr>
        </p:nvSpPr>
        <p:spPr bwMode="gray">
          <a:xfrm>
            <a:off x="350908" y="1124903"/>
            <a:ext cx="8440702" cy="438480"/>
          </a:xfrm>
        </p:spPr>
        <p:txBody>
          <a:bodyPr>
            <a:noAutofit/>
          </a:bodyPr>
          <a:lstStyle>
            <a:lvl1pPr marL="0" marR="0" indent="0" algn="l" defTabSz="815239" rtl="0" eaLnBrk="1" fontAlgn="auto" latinLnBrk="0" hangingPunct="1">
              <a:lnSpc>
                <a:spcPct val="100000"/>
              </a:lnSpc>
              <a:spcBef>
                <a:spcPts val="0"/>
              </a:spcBef>
              <a:spcAft>
                <a:spcPts val="0"/>
              </a:spcAft>
              <a:buClr>
                <a:schemeClr val="accent1"/>
              </a:buClr>
              <a:buSzPct val="80000"/>
              <a:buFontTx/>
              <a:buNone/>
              <a:tabLst/>
              <a:defRPr sz="1500" b="0">
                <a:solidFill>
                  <a:sysClr val="windowText" lastClr="000000"/>
                </a:solidFill>
              </a:defRPr>
            </a:lvl1pPr>
            <a:lvl2pPr marL="407619" indent="0" algn="ctr">
              <a:buNone/>
              <a:defRPr>
                <a:solidFill>
                  <a:schemeClr val="tx1">
                    <a:tint val="75000"/>
                  </a:schemeClr>
                </a:solidFill>
              </a:defRPr>
            </a:lvl2pPr>
            <a:lvl3pPr marL="815239" indent="0" algn="ctr">
              <a:buNone/>
              <a:defRPr>
                <a:solidFill>
                  <a:schemeClr val="tx1">
                    <a:tint val="75000"/>
                  </a:schemeClr>
                </a:solidFill>
              </a:defRPr>
            </a:lvl3pPr>
            <a:lvl4pPr marL="1222859" indent="0" algn="ctr">
              <a:buNone/>
              <a:defRPr>
                <a:solidFill>
                  <a:schemeClr val="tx1">
                    <a:tint val="75000"/>
                  </a:schemeClr>
                </a:solidFill>
              </a:defRPr>
            </a:lvl4pPr>
            <a:lvl5pPr marL="1630477" indent="0" algn="ctr">
              <a:buNone/>
              <a:defRPr>
                <a:solidFill>
                  <a:schemeClr val="tx1">
                    <a:tint val="75000"/>
                  </a:schemeClr>
                </a:solidFill>
              </a:defRPr>
            </a:lvl5pPr>
            <a:lvl6pPr marL="2038096" indent="0" algn="ctr">
              <a:buNone/>
              <a:defRPr>
                <a:solidFill>
                  <a:schemeClr val="tx1">
                    <a:tint val="75000"/>
                  </a:schemeClr>
                </a:solidFill>
              </a:defRPr>
            </a:lvl6pPr>
            <a:lvl7pPr marL="2445717" indent="0" algn="ctr">
              <a:buNone/>
              <a:defRPr>
                <a:solidFill>
                  <a:schemeClr val="tx1">
                    <a:tint val="75000"/>
                  </a:schemeClr>
                </a:solidFill>
              </a:defRPr>
            </a:lvl7pPr>
            <a:lvl8pPr marL="2853334" indent="0" algn="ctr">
              <a:buNone/>
              <a:defRPr>
                <a:solidFill>
                  <a:schemeClr val="tx1">
                    <a:tint val="75000"/>
                  </a:schemeClr>
                </a:solidFill>
              </a:defRPr>
            </a:lvl8pPr>
            <a:lvl9pPr marL="3260954"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11" descr="SAP_grad_R_pref.png"/>
          <p:cNvPicPr>
            <a:picLocks noChangeAspect="1"/>
          </p:cNvPicPr>
          <p:nvPr userDrawn="1"/>
        </p:nvPicPr>
        <p:blipFill>
          <a:blip r:embed="rId2" cstate="print"/>
          <a:srcRect/>
          <a:stretch>
            <a:fillRect/>
          </a:stretch>
        </p:blipFill>
        <p:spPr bwMode="auto">
          <a:xfrm>
            <a:off x="244475" y="4562475"/>
            <a:ext cx="684213" cy="339725"/>
          </a:xfrm>
          <a:prstGeom prst="rect">
            <a:avLst/>
          </a:prstGeom>
          <a:noFill/>
          <a:ln w="9525">
            <a:noFill/>
            <a:miter lim="800000"/>
            <a:headEnd/>
            <a:tailEnd/>
          </a:ln>
        </p:spPr>
      </p:pic>
      <p:pic>
        <p:nvPicPr>
          <p:cNvPr id="5" name="Picture 2"/>
          <p:cNvPicPr>
            <a:picLocks noChangeAspect="1" noChangeArrowheads="1"/>
          </p:cNvPicPr>
          <p:nvPr userDrawn="1"/>
        </p:nvPicPr>
        <p:blipFill>
          <a:blip r:embed="rId3" cstate="print"/>
          <a:srcRect/>
          <a:stretch>
            <a:fillRect/>
          </a:stretch>
        </p:blipFill>
        <p:spPr bwMode="auto">
          <a:xfrm>
            <a:off x="7654925" y="4724400"/>
            <a:ext cx="1225550" cy="177800"/>
          </a:xfrm>
          <a:prstGeom prst="rect">
            <a:avLst/>
          </a:prstGeom>
          <a:noFill/>
          <a:ln w="9525">
            <a:noFill/>
            <a:miter lim="800000"/>
            <a:headEnd/>
            <a:tailEnd/>
          </a:ln>
        </p:spPr>
      </p:pic>
      <p:sp>
        <p:nvSpPr>
          <p:cNvPr id="6" name="Subtitle 2"/>
          <p:cNvSpPr>
            <a:spLocks noGrp="1"/>
          </p:cNvSpPr>
          <p:nvPr>
            <p:ph type="subTitle" idx="1"/>
          </p:nvPr>
        </p:nvSpPr>
        <p:spPr bwMode="gray">
          <a:xfrm>
            <a:off x="350908" y="1124903"/>
            <a:ext cx="8440702" cy="438480"/>
          </a:xfrm>
        </p:spPr>
        <p:txBody>
          <a:bodyPr>
            <a:noAutofit/>
          </a:bodyPr>
          <a:lstStyle>
            <a:lvl1pPr marL="0" marR="0" indent="0" algn="l" defTabSz="815239" rtl="0" eaLnBrk="1" fontAlgn="auto" latinLnBrk="0" hangingPunct="1">
              <a:lnSpc>
                <a:spcPct val="100000"/>
              </a:lnSpc>
              <a:spcBef>
                <a:spcPts val="0"/>
              </a:spcBef>
              <a:spcAft>
                <a:spcPts val="0"/>
              </a:spcAft>
              <a:buClr>
                <a:schemeClr val="accent1"/>
              </a:buClr>
              <a:buSzPct val="80000"/>
              <a:buFontTx/>
              <a:buNone/>
              <a:tabLst/>
              <a:defRPr sz="1500" b="0">
                <a:solidFill>
                  <a:sysClr val="windowText" lastClr="000000"/>
                </a:solidFill>
              </a:defRPr>
            </a:lvl1pPr>
            <a:lvl2pPr marL="407619" indent="0" algn="ctr">
              <a:buNone/>
              <a:defRPr>
                <a:solidFill>
                  <a:schemeClr val="tx1">
                    <a:tint val="75000"/>
                  </a:schemeClr>
                </a:solidFill>
              </a:defRPr>
            </a:lvl2pPr>
            <a:lvl3pPr marL="815239" indent="0" algn="ctr">
              <a:buNone/>
              <a:defRPr>
                <a:solidFill>
                  <a:schemeClr val="tx1">
                    <a:tint val="75000"/>
                  </a:schemeClr>
                </a:solidFill>
              </a:defRPr>
            </a:lvl3pPr>
            <a:lvl4pPr marL="1222859" indent="0" algn="ctr">
              <a:buNone/>
              <a:defRPr>
                <a:solidFill>
                  <a:schemeClr val="tx1">
                    <a:tint val="75000"/>
                  </a:schemeClr>
                </a:solidFill>
              </a:defRPr>
            </a:lvl4pPr>
            <a:lvl5pPr marL="1630477" indent="0" algn="ctr">
              <a:buNone/>
              <a:defRPr>
                <a:solidFill>
                  <a:schemeClr val="tx1">
                    <a:tint val="75000"/>
                  </a:schemeClr>
                </a:solidFill>
              </a:defRPr>
            </a:lvl5pPr>
            <a:lvl6pPr marL="2038096" indent="0" algn="ctr">
              <a:buNone/>
              <a:defRPr>
                <a:solidFill>
                  <a:schemeClr val="tx1">
                    <a:tint val="75000"/>
                  </a:schemeClr>
                </a:solidFill>
              </a:defRPr>
            </a:lvl6pPr>
            <a:lvl7pPr marL="2445717" indent="0" algn="ctr">
              <a:buNone/>
              <a:defRPr>
                <a:solidFill>
                  <a:schemeClr val="tx1">
                    <a:tint val="75000"/>
                  </a:schemeClr>
                </a:solidFill>
              </a:defRPr>
            </a:lvl7pPr>
            <a:lvl8pPr marL="2853334" indent="0" algn="ctr">
              <a:buNone/>
              <a:defRPr>
                <a:solidFill>
                  <a:schemeClr val="tx1">
                    <a:tint val="75000"/>
                  </a:schemeClr>
                </a:solidFill>
              </a:defRPr>
            </a:lvl8pPr>
            <a:lvl9pPr marL="3260954"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itle 1"/>
          <p:cNvSpPr>
            <a:spLocks noGrp="1"/>
          </p:cNvSpPr>
          <p:nvPr>
            <p:ph type="ctrTitle"/>
          </p:nvPr>
        </p:nvSpPr>
        <p:spPr bwMode="gray">
          <a:xfrm>
            <a:off x="350908" y="243009"/>
            <a:ext cx="8440702" cy="830805"/>
          </a:xfrm>
        </p:spPr>
        <p:txBody>
          <a:bodyPr anchor="t">
            <a:noAutofit/>
          </a:bodyPr>
          <a:lstStyle>
            <a:lvl1pPr>
              <a:defRPr sz="2700">
                <a:solidFill>
                  <a:sysClr val="windowText" lastClr="000000"/>
                </a:solidFill>
                <a:latin typeface="+mj-lt"/>
              </a:defRPr>
            </a:lvl1pPr>
          </a:lstStyle>
          <a:p>
            <a:r>
              <a:rPr lang="en-US" smtClean="0"/>
              <a:t>Click to edit Master title style</a:t>
            </a:r>
            <a:endParaRPr lang="de-DE"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4" name="Rectangle 11"/>
          <p:cNvSpPr>
            <a:spLocks noChangeArrowheads="1"/>
          </p:cNvSpPr>
          <p:nvPr userDrawn="1"/>
        </p:nvSpPr>
        <p:spPr bwMode="gray">
          <a:xfrm>
            <a:off x="242888" y="0"/>
            <a:ext cx="8656637" cy="1722438"/>
          </a:xfrm>
          <a:prstGeom prst="rect">
            <a:avLst/>
          </a:prstGeom>
          <a:solidFill>
            <a:schemeClr val="accent1"/>
          </a:solidFill>
          <a:ln w="9525" algn="ctr">
            <a:noFill/>
            <a:miter lim="800000"/>
            <a:headEnd/>
            <a:tailEnd/>
          </a:ln>
        </p:spPr>
        <p:txBody>
          <a:bodyPr lIns="80238" tIns="64190" rIns="80238" bIns="64190" anchor="ctr"/>
          <a:lstStyle/>
          <a:p>
            <a:pPr algn="ctr" defTabSz="814388">
              <a:spcBef>
                <a:spcPct val="50000"/>
              </a:spcBef>
              <a:buClr>
                <a:srgbClr val="F0AB00"/>
              </a:buClr>
              <a:buSzPct val="80000"/>
            </a:pPr>
            <a:endParaRPr lang="de-DE" sz="1400">
              <a:solidFill>
                <a:srgbClr val="000000"/>
              </a:solidFill>
              <a:ea typeface="Arial Unicode MS" pitchFamily="34" charset="-128"/>
              <a:cs typeface="Arial Unicode MS" pitchFamily="34" charset="-128"/>
            </a:endParaRPr>
          </a:p>
        </p:txBody>
      </p:sp>
      <p:pic>
        <p:nvPicPr>
          <p:cNvPr id="5" name="Picture 12" descr="SAP_grad_R_pref.png"/>
          <p:cNvPicPr>
            <a:picLocks noChangeAspect="1"/>
          </p:cNvPicPr>
          <p:nvPr userDrawn="1"/>
        </p:nvPicPr>
        <p:blipFill>
          <a:blip r:embed="rId2" cstate="print"/>
          <a:srcRect/>
          <a:stretch>
            <a:fillRect/>
          </a:stretch>
        </p:blipFill>
        <p:spPr bwMode="auto">
          <a:xfrm>
            <a:off x="244475" y="4562475"/>
            <a:ext cx="684213" cy="339725"/>
          </a:xfrm>
          <a:prstGeom prst="rect">
            <a:avLst/>
          </a:prstGeom>
          <a:noFill/>
          <a:ln w="9525">
            <a:noFill/>
            <a:miter lim="800000"/>
            <a:headEnd/>
            <a:tailEnd/>
          </a:ln>
        </p:spPr>
      </p:pic>
      <p:pic>
        <p:nvPicPr>
          <p:cNvPr id="6" name="Picture 2" descr="\\dwdf034\commteam\Updates\01_Branding\02_Font_Treatment\RGB\SAP_Next_Business_and_Technology_R_stac2.png"/>
          <p:cNvPicPr>
            <a:picLocks noChangeAspect="1" noChangeArrowheads="1"/>
          </p:cNvPicPr>
          <p:nvPr userDrawn="1"/>
        </p:nvPicPr>
        <p:blipFill>
          <a:blip r:embed="rId3" cstate="print"/>
          <a:srcRect/>
          <a:stretch>
            <a:fillRect/>
          </a:stretch>
        </p:blipFill>
        <p:spPr bwMode="auto">
          <a:xfrm>
            <a:off x="7654925" y="4724400"/>
            <a:ext cx="1225550" cy="177800"/>
          </a:xfrm>
          <a:prstGeom prst="rect">
            <a:avLst/>
          </a:prstGeom>
          <a:noFill/>
          <a:ln w="9525">
            <a:noFill/>
            <a:miter lim="800000"/>
            <a:headEnd/>
            <a:tailEnd/>
          </a:ln>
        </p:spPr>
      </p:pic>
      <p:sp>
        <p:nvSpPr>
          <p:cNvPr id="2" name="Title 1"/>
          <p:cNvSpPr>
            <a:spLocks noGrp="1"/>
          </p:cNvSpPr>
          <p:nvPr>
            <p:ph type="ctrTitle"/>
          </p:nvPr>
        </p:nvSpPr>
        <p:spPr bwMode="gray">
          <a:xfrm>
            <a:off x="242937" y="1833302"/>
            <a:ext cx="8656646" cy="692337"/>
          </a:xfrm>
        </p:spPr>
        <p:txBody>
          <a:bodyPr anchor="t">
            <a:noAutofit/>
          </a:bodyPr>
          <a:lstStyle>
            <a:lvl1pPr>
              <a:defRPr sz="4500">
                <a:solidFill>
                  <a:schemeClr val="tx1"/>
                </a:solidFill>
                <a:latin typeface="+mj-lt"/>
              </a:defRPr>
            </a:lvl1pPr>
          </a:lstStyle>
          <a:p>
            <a:r>
              <a:rPr lang="en-US" smtClean="0"/>
              <a:t>Click to edit Master title style</a:t>
            </a:r>
            <a:endParaRPr lang="de-DE" dirty="0"/>
          </a:p>
        </p:txBody>
      </p:sp>
      <p:sp>
        <p:nvSpPr>
          <p:cNvPr id="93" name="Text Placeholder 92"/>
          <p:cNvSpPr>
            <a:spLocks noGrp="1"/>
          </p:cNvSpPr>
          <p:nvPr>
            <p:ph type="body" sz="quarter" idx="10"/>
          </p:nvPr>
        </p:nvSpPr>
        <p:spPr>
          <a:xfrm>
            <a:off x="242937" y="2629812"/>
            <a:ext cx="8656646" cy="465535"/>
          </a:xfrm>
        </p:spPr>
        <p:txBody>
          <a:bodyPr/>
          <a:lstStyle>
            <a:lvl1pPr>
              <a:spcBef>
                <a:spcPts val="1071"/>
              </a:spcBef>
              <a:defRPr sz="1400" b="0"/>
            </a:lvl1pPr>
          </a:lstStyle>
          <a:p>
            <a:pPr lvl="0"/>
            <a:r>
              <a:rPr lang="en-US" smtClean="0"/>
              <a:t>Click to edit Master text styles</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spTree>
      <p:nvGrpSpPr>
        <p:cNvPr id="1" name=""/>
        <p:cNvGrpSpPr/>
        <p:nvPr/>
      </p:nvGrpSpPr>
      <p:grpSpPr>
        <a:xfrm>
          <a:off x="0" y="0"/>
          <a:ext cx="0" cy="0"/>
          <a:chOff x="0" y="0"/>
          <a:chExt cx="0" cy="0"/>
        </a:xfrm>
      </p:grpSpPr>
      <p:sp>
        <p:nvSpPr>
          <p:cNvPr id="5" name="Rectangle 11"/>
          <p:cNvSpPr>
            <a:spLocks noChangeArrowheads="1"/>
          </p:cNvSpPr>
          <p:nvPr userDrawn="1"/>
        </p:nvSpPr>
        <p:spPr bwMode="gray">
          <a:xfrm>
            <a:off x="242888" y="0"/>
            <a:ext cx="8656637" cy="122238"/>
          </a:xfrm>
          <a:prstGeom prst="rect">
            <a:avLst/>
          </a:prstGeom>
          <a:solidFill>
            <a:schemeClr val="accent1"/>
          </a:solidFill>
          <a:ln w="9525" algn="ctr">
            <a:noFill/>
            <a:miter lim="800000"/>
            <a:headEnd/>
            <a:tailEnd/>
          </a:ln>
        </p:spPr>
        <p:txBody>
          <a:bodyPr lIns="80238" tIns="64190" rIns="80238" bIns="64190" anchor="ctr"/>
          <a:lstStyle/>
          <a:p>
            <a:pPr algn="ctr" defTabSz="814388">
              <a:spcBef>
                <a:spcPct val="50000"/>
              </a:spcBef>
              <a:buClr>
                <a:srgbClr val="F0AB00"/>
              </a:buClr>
              <a:buSzPct val="80000"/>
            </a:pPr>
            <a:endParaRPr lang="de-DE" sz="1400">
              <a:solidFill>
                <a:srgbClr val="000000"/>
              </a:solidFill>
              <a:ea typeface="Arial Unicode MS" pitchFamily="34" charset="-128"/>
              <a:cs typeface="Arial Unicode MS" pitchFamily="34" charset="-128"/>
            </a:endParaRPr>
          </a:p>
        </p:txBody>
      </p:sp>
      <p:pic>
        <p:nvPicPr>
          <p:cNvPr id="6" name="Picture 12" descr="SAP_grad_R_pref.png"/>
          <p:cNvPicPr>
            <a:picLocks noChangeAspect="1"/>
          </p:cNvPicPr>
          <p:nvPr userDrawn="1"/>
        </p:nvPicPr>
        <p:blipFill>
          <a:blip r:embed="rId2" cstate="print"/>
          <a:srcRect/>
          <a:stretch>
            <a:fillRect/>
          </a:stretch>
        </p:blipFill>
        <p:spPr bwMode="auto">
          <a:xfrm>
            <a:off x="244475" y="4562475"/>
            <a:ext cx="684213" cy="339725"/>
          </a:xfrm>
          <a:prstGeom prst="rect">
            <a:avLst/>
          </a:prstGeom>
          <a:noFill/>
          <a:ln w="9525">
            <a:noFill/>
            <a:miter lim="800000"/>
            <a:headEnd/>
            <a:tailEnd/>
          </a:ln>
        </p:spPr>
      </p:pic>
      <p:pic>
        <p:nvPicPr>
          <p:cNvPr id="7" name="Picture 2" descr="\\dwdf034\commteam\Updates\01_Branding\02_Font_Treatment\RGB\SAP_Next_Business_and_Technology_R_stac2.png"/>
          <p:cNvPicPr>
            <a:picLocks noChangeAspect="1" noChangeArrowheads="1"/>
          </p:cNvPicPr>
          <p:nvPr userDrawn="1"/>
        </p:nvPicPr>
        <p:blipFill>
          <a:blip r:embed="rId3" cstate="print"/>
          <a:srcRect/>
          <a:stretch>
            <a:fillRect/>
          </a:stretch>
        </p:blipFill>
        <p:spPr bwMode="auto">
          <a:xfrm>
            <a:off x="7654925" y="4724400"/>
            <a:ext cx="1225550" cy="177800"/>
          </a:xfrm>
          <a:prstGeom prst="rect">
            <a:avLst/>
          </a:prstGeom>
          <a:noFill/>
          <a:ln w="9525">
            <a:noFill/>
            <a:miter lim="800000"/>
            <a:headEnd/>
            <a:tailEnd/>
          </a:ln>
        </p:spPr>
      </p:pic>
      <p:sp>
        <p:nvSpPr>
          <p:cNvPr id="8" name="Picture Placeholder 7"/>
          <p:cNvSpPr>
            <a:spLocks noGrp="1"/>
          </p:cNvSpPr>
          <p:nvPr>
            <p:ph type="pic" sz="quarter" idx="11"/>
          </p:nvPr>
        </p:nvSpPr>
        <p:spPr>
          <a:xfrm>
            <a:off x="242937" y="121500"/>
            <a:ext cx="8656646" cy="1601100"/>
          </a:xfrm>
          <a:solidFill>
            <a:schemeClr val="bg1">
              <a:lumMod val="95000"/>
            </a:schemeClr>
          </a:solidFill>
        </p:spPr>
        <p:txBody>
          <a:bodyPr tIns="449345" rtlCol="0">
            <a:noAutofit/>
          </a:bodyPr>
          <a:lstStyle>
            <a:lvl1pPr algn="ctr">
              <a:defRPr b="0"/>
            </a:lvl1pPr>
          </a:lstStyle>
          <a:p>
            <a:pPr lvl="0"/>
            <a:r>
              <a:rPr lang="en-US" noProof="0" smtClean="0"/>
              <a:t>Click icon to add picture</a:t>
            </a:r>
            <a:endParaRPr lang="en-US" noProof="0"/>
          </a:p>
        </p:txBody>
      </p:sp>
      <p:sp>
        <p:nvSpPr>
          <p:cNvPr id="2" name="Title 1"/>
          <p:cNvSpPr>
            <a:spLocks noGrp="1"/>
          </p:cNvSpPr>
          <p:nvPr>
            <p:ph type="ctrTitle"/>
          </p:nvPr>
        </p:nvSpPr>
        <p:spPr bwMode="gray">
          <a:xfrm>
            <a:off x="242937" y="1833302"/>
            <a:ext cx="8656646" cy="692337"/>
          </a:xfrm>
        </p:spPr>
        <p:txBody>
          <a:bodyPr anchor="t">
            <a:noAutofit/>
          </a:bodyPr>
          <a:lstStyle>
            <a:lvl1pPr>
              <a:defRPr sz="4500">
                <a:solidFill>
                  <a:schemeClr val="tx1"/>
                </a:solidFill>
                <a:latin typeface="+mj-lt"/>
              </a:defRPr>
            </a:lvl1pPr>
          </a:lstStyle>
          <a:p>
            <a:r>
              <a:rPr lang="en-US" smtClean="0"/>
              <a:t>Click to edit Master title style</a:t>
            </a:r>
            <a:endParaRPr lang="de-DE" dirty="0"/>
          </a:p>
        </p:txBody>
      </p:sp>
      <p:sp>
        <p:nvSpPr>
          <p:cNvPr id="93" name="Text Placeholder 92"/>
          <p:cNvSpPr>
            <a:spLocks noGrp="1"/>
          </p:cNvSpPr>
          <p:nvPr>
            <p:ph type="body" sz="quarter" idx="10"/>
          </p:nvPr>
        </p:nvSpPr>
        <p:spPr>
          <a:xfrm>
            <a:off x="242937" y="2629812"/>
            <a:ext cx="8656646" cy="465535"/>
          </a:xfrm>
        </p:spPr>
        <p:txBody>
          <a:bodyPr/>
          <a:lstStyle>
            <a:lvl1pPr>
              <a:spcBef>
                <a:spcPts val="1071"/>
              </a:spcBef>
              <a:defRPr sz="1400" b="0"/>
            </a:lvl1pPr>
          </a:lstStyle>
          <a:p>
            <a:pPr lvl="0"/>
            <a:r>
              <a:rPr lang="en-US" smtClean="0"/>
              <a:t>Click to edit Master text styles</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spTree>
      <p:nvGrpSpPr>
        <p:cNvPr id="1" name=""/>
        <p:cNvGrpSpPr/>
        <p:nvPr/>
      </p:nvGrpSpPr>
      <p:grpSpPr>
        <a:xfrm>
          <a:off x="0" y="0"/>
          <a:ext cx="0" cy="0"/>
          <a:chOff x="0" y="0"/>
          <a:chExt cx="0" cy="0"/>
        </a:xfrm>
      </p:grpSpPr>
      <p:sp>
        <p:nvSpPr>
          <p:cNvPr id="4" name="Rectangle 11"/>
          <p:cNvSpPr>
            <a:spLocks noChangeArrowheads="1"/>
          </p:cNvSpPr>
          <p:nvPr userDrawn="1"/>
        </p:nvSpPr>
        <p:spPr bwMode="gray">
          <a:xfrm>
            <a:off x="242888" y="0"/>
            <a:ext cx="8656637" cy="122238"/>
          </a:xfrm>
          <a:prstGeom prst="rect">
            <a:avLst/>
          </a:prstGeom>
          <a:solidFill>
            <a:schemeClr val="accent1"/>
          </a:solidFill>
          <a:ln w="9525" algn="ctr">
            <a:noFill/>
            <a:miter lim="800000"/>
            <a:headEnd/>
            <a:tailEnd/>
          </a:ln>
        </p:spPr>
        <p:txBody>
          <a:bodyPr lIns="80238" tIns="64190" rIns="80238" bIns="64190" anchor="ctr"/>
          <a:lstStyle/>
          <a:p>
            <a:pPr algn="ctr" defTabSz="814388">
              <a:spcBef>
                <a:spcPct val="50000"/>
              </a:spcBef>
              <a:buClr>
                <a:srgbClr val="F0AB00"/>
              </a:buClr>
              <a:buSzPct val="80000"/>
            </a:pPr>
            <a:endParaRPr lang="de-DE" sz="1400">
              <a:solidFill>
                <a:srgbClr val="000000"/>
              </a:solidFill>
              <a:ea typeface="Arial Unicode MS" pitchFamily="34" charset="-128"/>
              <a:cs typeface="Arial Unicode MS" pitchFamily="34" charset="-128"/>
            </a:endParaRPr>
          </a:p>
        </p:txBody>
      </p:sp>
      <p:pic>
        <p:nvPicPr>
          <p:cNvPr id="5" name="Picture 12" descr="SAP_grad_R_pref.png"/>
          <p:cNvPicPr>
            <a:picLocks noChangeAspect="1"/>
          </p:cNvPicPr>
          <p:nvPr userDrawn="1"/>
        </p:nvPicPr>
        <p:blipFill>
          <a:blip r:embed="rId2" cstate="print"/>
          <a:srcRect/>
          <a:stretch>
            <a:fillRect/>
          </a:stretch>
        </p:blipFill>
        <p:spPr bwMode="auto">
          <a:xfrm>
            <a:off x="242888" y="358775"/>
            <a:ext cx="1370012" cy="681038"/>
          </a:xfrm>
          <a:prstGeom prst="rect">
            <a:avLst/>
          </a:prstGeom>
          <a:noFill/>
          <a:ln w="9525">
            <a:noFill/>
            <a:miter lim="800000"/>
            <a:headEnd/>
            <a:tailEnd/>
          </a:ln>
        </p:spPr>
      </p:pic>
      <p:pic>
        <p:nvPicPr>
          <p:cNvPr id="6" name="Picture 2" descr="\\dwdf034\commteam\Updates\01_Branding\02_Font_Treatment\RGB\SAP_Next_Business_and_Technology_R_stac2.png"/>
          <p:cNvPicPr>
            <a:picLocks noChangeAspect="1" noChangeArrowheads="1"/>
          </p:cNvPicPr>
          <p:nvPr userDrawn="1"/>
        </p:nvPicPr>
        <p:blipFill>
          <a:blip r:embed="rId3" cstate="print"/>
          <a:srcRect/>
          <a:stretch>
            <a:fillRect/>
          </a:stretch>
        </p:blipFill>
        <p:spPr bwMode="auto">
          <a:xfrm>
            <a:off x="7654925" y="4724400"/>
            <a:ext cx="1225550" cy="177800"/>
          </a:xfrm>
          <a:prstGeom prst="rect">
            <a:avLst/>
          </a:prstGeom>
          <a:noFill/>
          <a:ln w="9525">
            <a:noFill/>
            <a:miter lim="800000"/>
            <a:headEnd/>
            <a:tailEnd/>
          </a:ln>
        </p:spPr>
      </p:pic>
      <p:sp>
        <p:nvSpPr>
          <p:cNvPr id="2" name="Title 1"/>
          <p:cNvSpPr>
            <a:spLocks noGrp="1"/>
          </p:cNvSpPr>
          <p:nvPr>
            <p:ph type="ctrTitle"/>
          </p:nvPr>
        </p:nvSpPr>
        <p:spPr bwMode="gray">
          <a:xfrm>
            <a:off x="242937" y="1833302"/>
            <a:ext cx="8656646" cy="692337"/>
          </a:xfrm>
        </p:spPr>
        <p:txBody>
          <a:bodyPr anchor="t">
            <a:noAutofit/>
          </a:bodyPr>
          <a:lstStyle>
            <a:lvl1pPr>
              <a:defRPr sz="4500">
                <a:solidFill>
                  <a:schemeClr val="tx1"/>
                </a:solidFill>
                <a:latin typeface="+mj-lt"/>
              </a:defRPr>
            </a:lvl1pPr>
          </a:lstStyle>
          <a:p>
            <a:r>
              <a:rPr lang="en-US" smtClean="0"/>
              <a:t>Click to edit Master title style</a:t>
            </a:r>
            <a:endParaRPr lang="de-DE" dirty="0"/>
          </a:p>
        </p:txBody>
      </p:sp>
      <p:sp>
        <p:nvSpPr>
          <p:cNvPr id="93" name="Text Placeholder 92"/>
          <p:cNvSpPr>
            <a:spLocks noGrp="1"/>
          </p:cNvSpPr>
          <p:nvPr>
            <p:ph type="body" sz="quarter" idx="10"/>
          </p:nvPr>
        </p:nvSpPr>
        <p:spPr>
          <a:xfrm>
            <a:off x="242937" y="3176614"/>
            <a:ext cx="8656646" cy="1384674"/>
          </a:xfrm>
        </p:spPr>
        <p:txBody>
          <a:bodyPr anchor="b">
            <a:noAutofit/>
          </a:bodyPr>
          <a:lstStyle>
            <a:lvl1pPr>
              <a:spcBef>
                <a:spcPts val="0"/>
              </a:spcBef>
              <a:defRPr sz="1500" b="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 short">
    <p:bg>
      <p:bgPr>
        <a:solidFill>
          <a:schemeClr val="accent1"/>
        </a:solidFill>
        <a:effectLst/>
      </p:bgPr>
    </p:bg>
    <p:spTree>
      <p:nvGrpSpPr>
        <p:cNvPr id="1" name=""/>
        <p:cNvGrpSpPr/>
        <p:nvPr/>
      </p:nvGrpSpPr>
      <p:grpSpPr>
        <a:xfrm>
          <a:off x="0" y="0"/>
          <a:ext cx="0" cy="0"/>
          <a:chOff x="0" y="0"/>
          <a:chExt cx="0" cy="0"/>
        </a:xfrm>
      </p:grpSpPr>
      <p:pic>
        <p:nvPicPr>
          <p:cNvPr id="4" name="Picture 8" descr="SAP_grad_R_pref.png"/>
          <p:cNvPicPr>
            <a:picLocks noChangeAspect="1"/>
          </p:cNvPicPr>
          <p:nvPr userDrawn="1"/>
        </p:nvPicPr>
        <p:blipFill>
          <a:blip r:embed="rId2" cstate="print"/>
          <a:srcRect/>
          <a:stretch>
            <a:fillRect/>
          </a:stretch>
        </p:blipFill>
        <p:spPr bwMode="auto">
          <a:xfrm>
            <a:off x="328613" y="4560888"/>
            <a:ext cx="917575" cy="341312"/>
          </a:xfrm>
          <a:prstGeom prst="rect">
            <a:avLst/>
          </a:prstGeom>
          <a:noFill/>
          <a:ln w="9525">
            <a:noFill/>
            <a:miter lim="800000"/>
            <a:headEnd/>
            <a:tailEnd/>
          </a:ln>
        </p:spPr>
      </p:pic>
      <p:sp>
        <p:nvSpPr>
          <p:cNvPr id="2" name="Title 1"/>
          <p:cNvSpPr>
            <a:spLocks noGrp="1"/>
          </p:cNvSpPr>
          <p:nvPr>
            <p:ph type="title"/>
          </p:nvPr>
        </p:nvSpPr>
        <p:spPr>
          <a:xfrm>
            <a:off x="414001" y="243000"/>
            <a:ext cx="8280000" cy="553500"/>
          </a:xfrm>
        </p:spPr>
        <p:txBody>
          <a:bodyPr anchor="t">
            <a:noAutofit/>
          </a:bodyPr>
          <a:lstStyle>
            <a:lvl1pPr>
              <a:defRPr sz="4800">
                <a:solidFill>
                  <a:schemeClr val="tx1"/>
                </a:solidFill>
              </a:defRPr>
            </a:lvl1pPr>
          </a:lstStyle>
          <a:p>
            <a:r>
              <a:rPr lang="en-US" smtClean="0"/>
              <a:t>Click to edit Master title style</a:t>
            </a:r>
            <a:endParaRPr lang="en-US" dirty="0"/>
          </a:p>
        </p:txBody>
      </p:sp>
      <p:sp>
        <p:nvSpPr>
          <p:cNvPr id="6" name="Subtitle 2"/>
          <p:cNvSpPr>
            <a:spLocks noGrp="1"/>
          </p:cNvSpPr>
          <p:nvPr>
            <p:ph type="subTitle" idx="1"/>
          </p:nvPr>
        </p:nvSpPr>
        <p:spPr bwMode="gray">
          <a:xfrm>
            <a:off x="414001" y="1124904"/>
            <a:ext cx="8280000" cy="369332"/>
          </a:xfrm>
        </p:spPr>
        <p:txBody>
          <a:bodyPr>
            <a:noAutofit/>
          </a:bodyPr>
          <a:lstStyle>
            <a:lvl1pPr marL="0" marR="0" indent="0" algn="l" defTabSz="91379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6900" indent="0" algn="ctr">
              <a:buNone/>
              <a:defRPr>
                <a:solidFill>
                  <a:schemeClr val="tx1">
                    <a:tint val="75000"/>
                  </a:schemeClr>
                </a:solidFill>
              </a:defRPr>
            </a:lvl2pPr>
            <a:lvl3pPr marL="913790" indent="0" algn="ctr">
              <a:buNone/>
              <a:defRPr>
                <a:solidFill>
                  <a:schemeClr val="tx1">
                    <a:tint val="75000"/>
                  </a:schemeClr>
                </a:solidFill>
              </a:defRPr>
            </a:lvl3pPr>
            <a:lvl4pPr marL="1370685" indent="0" algn="ctr">
              <a:buNone/>
              <a:defRPr>
                <a:solidFill>
                  <a:schemeClr val="tx1">
                    <a:tint val="75000"/>
                  </a:schemeClr>
                </a:solidFill>
              </a:defRPr>
            </a:lvl4pPr>
            <a:lvl5pPr marL="1827580" indent="0" algn="ctr">
              <a:buNone/>
              <a:defRPr>
                <a:solidFill>
                  <a:schemeClr val="tx1">
                    <a:tint val="75000"/>
                  </a:schemeClr>
                </a:solidFill>
              </a:defRPr>
            </a:lvl5pPr>
            <a:lvl6pPr marL="2284473" indent="0" algn="ctr">
              <a:buNone/>
              <a:defRPr>
                <a:solidFill>
                  <a:schemeClr val="tx1">
                    <a:tint val="75000"/>
                  </a:schemeClr>
                </a:solidFill>
              </a:defRPr>
            </a:lvl6pPr>
            <a:lvl7pPr marL="2741370" indent="0" algn="ctr">
              <a:buNone/>
              <a:defRPr>
                <a:solidFill>
                  <a:schemeClr val="tx1">
                    <a:tint val="75000"/>
                  </a:schemeClr>
                </a:solidFill>
              </a:defRPr>
            </a:lvl7pPr>
            <a:lvl8pPr marL="3198266" indent="0" algn="ctr">
              <a:buNone/>
              <a:defRPr>
                <a:solidFill>
                  <a:schemeClr val="tx1">
                    <a:tint val="75000"/>
                  </a:schemeClr>
                </a:solidFill>
              </a:defRPr>
            </a:lvl8pPr>
            <a:lvl9pPr marL="3655160"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42937" y="1269013"/>
            <a:ext cx="8656646" cy="2873863"/>
          </a:xfrm>
        </p:spPr>
        <p:txBody>
          <a:bodyPr>
            <a:noAutofit/>
          </a:bodyPr>
          <a:lstStyle>
            <a:lvl1pPr marL="0" marR="0" indent="0" algn="l" defTabSz="815239" rtl="0" eaLnBrk="1" fontAlgn="auto" latinLnBrk="0" hangingPunct="1">
              <a:lnSpc>
                <a:spcPct val="100000"/>
              </a:lnSpc>
              <a:spcBef>
                <a:spcPts val="900"/>
              </a:spcBef>
              <a:spcAft>
                <a:spcPts val="0"/>
              </a:spcAft>
              <a:buClr>
                <a:schemeClr val="accent1"/>
              </a:buClr>
              <a:buSzPct val="80000"/>
              <a:buFontTx/>
              <a:buNone/>
              <a:tabLst/>
              <a:defRPr sz="1500" b="0"/>
            </a:lvl1pPr>
            <a:lvl2pPr marL="134778" marR="0" indent="-134778" algn="l" defTabSz="815239" rtl="0" eaLnBrk="1" fontAlgn="auto" latinLnBrk="0" hangingPunct="1">
              <a:lnSpc>
                <a:spcPct val="100000"/>
              </a:lnSpc>
              <a:spcBef>
                <a:spcPts val="450"/>
              </a:spcBef>
              <a:spcAft>
                <a:spcPts val="0"/>
              </a:spcAft>
              <a:buClr>
                <a:schemeClr val="accent1"/>
              </a:buClr>
              <a:buSzPct val="100000"/>
              <a:buFont typeface="Wingdings" pitchFamily="2" charset="2"/>
              <a:buChar char=""/>
              <a:tabLst/>
              <a:defRPr sz="1300"/>
            </a:lvl2pPr>
            <a:lvl3pPr marL="269557" marR="0" indent="-134320" algn="l" defTabSz="815239" rtl="0" eaLnBrk="1" fontAlgn="auto" latinLnBrk="0" hangingPunct="1">
              <a:lnSpc>
                <a:spcPct val="100000"/>
              </a:lnSpc>
              <a:spcBef>
                <a:spcPts val="300"/>
              </a:spcBef>
              <a:spcAft>
                <a:spcPts val="0"/>
              </a:spcAft>
              <a:buClr>
                <a:schemeClr val="accent2"/>
              </a:buClr>
              <a:buSzPct val="100000"/>
              <a:buFont typeface="Arial" pitchFamily="34" charset="0"/>
              <a:buChar char="–"/>
              <a:tabLst/>
              <a:defRPr sz="1300" baseline="0"/>
            </a:lvl3pPr>
            <a:lvl4pPr marL="404334" marR="0" indent="-134778" algn="l" defTabSz="815239" rtl="0" eaLnBrk="1" fontAlgn="auto" latinLnBrk="0" hangingPunct="1">
              <a:lnSpc>
                <a:spcPct val="100000"/>
              </a:lnSpc>
              <a:spcBef>
                <a:spcPts val="187"/>
              </a:spcBef>
              <a:spcAft>
                <a:spcPts val="0"/>
              </a:spcAft>
              <a:buClr>
                <a:schemeClr val="accent2"/>
              </a:buClr>
              <a:buSzPct val="100000"/>
              <a:buFont typeface="Courier New" pitchFamily="49" charset="0"/>
              <a:buChar char="o"/>
              <a:tabLst/>
              <a:defRPr sz="1100"/>
            </a:lvl4pPr>
            <a:lvl5pPr>
              <a:buClr>
                <a:schemeClr val="accent2"/>
              </a:buClr>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242937" y="1268015"/>
            <a:ext cx="8656646" cy="329327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242937" y="1269005"/>
            <a:ext cx="4245994"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
        <p:nvSpPr>
          <p:cNvPr id="5" name="Text Placeholder 3"/>
          <p:cNvSpPr>
            <a:spLocks noGrp="1"/>
          </p:cNvSpPr>
          <p:nvPr>
            <p:ph type="body" sz="quarter" idx="11"/>
          </p:nvPr>
        </p:nvSpPr>
        <p:spPr>
          <a:xfrm>
            <a:off x="4654800" y="1269005"/>
            <a:ext cx="4245994"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p:nvPr>
        </p:nvSpPr>
        <p:spPr>
          <a:xfrm>
            <a:off x="242937" y="243000"/>
            <a:ext cx="8656646" cy="567000"/>
          </a:xfrm>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242937" y="1269005"/>
            <a:ext cx="280457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
        <p:nvSpPr>
          <p:cNvPr id="5" name="Text Placeholder 3"/>
          <p:cNvSpPr>
            <a:spLocks noGrp="1"/>
          </p:cNvSpPr>
          <p:nvPr>
            <p:ph type="body" sz="quarter" idx="11"/>
          </p:nvPr>
        </p:nvSpPr>
        <p:spPr>
          <a:xfrm>
            <a:off x="6098399" y="1269005"/>
            <a:ext cx="280457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
        <p:nvSpPr>
          <p:cNvPr id="7" name="Text Placeholder 3"/>
          <p:cNvSpPr>
            <a:spLocks noGrp="1"/>
          </p:cNvSpPr>
          <p:nvPr>
            <p:ph type="body" sz="quarter" idx="12"/>
          </p:nvPr>
        </p:nvSpPr>
        <p:spPr>
          <a:xfrm>
            <a:off x="3170668" y="1269005"/>
            <a:ext cx="280457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
        <p:nvSpPr>
          <p:cNvPr id="5" name="Picture Placeholder 4"/>
          <p:cNvSpPr>
            <a:spLocks noGrp="1"/>
          </p:cNvSpPr>
          <p:nvPr>
            <p:ph type="pic" sz="quarter" idx="10"/>
          </p:nvPr>
        </p:nvSpPr>
        <p:spPr bwMode="gray">
          <a:xfrm>
            <a:off x="5727796" y="1268022"/>
            <a:ext cx="3173380" cy="3293269"/>
          </a:xfrm>
          <a:solidFill>
            <a:schemeClr val="bg1">
              <a:lumMod val="95000"/>
            </a:schemeClr>
          </a:solidFill>
        </p:spPr>
        <p:txBody>
          <a:bodyPr tIns="1155456" rtlCol="0">
            <a:noAutofit/>
          </a:bodyPr>
          <a:lstStyle>
            <a:lvl1pPr algn="ctr">
              <a:defRPr b="0"/>
            </a:lvl1pPr>
          </a:lstStyle>
          <a:p>
            <a:pPr lvl="0"/>
            <a:r>
              <a:rPr lang="en-US" noProof="0" smtClean="0"/>
              <a:t>Click icon to add picture</a:t>
            </a:r>
            <a:endParaRPr lang="de-DE" noProof="0"/>
          </a:p>
        </p:txBody>
      </p:sp>
      <p:sp>
        <p:nvSpPr>
          <p:cNvPr id="7" name="Text Placeholder 6"/>
          <p:cNvSpPr>
            <a:spLocks noGrp="1"/>
          </p:cNvSpPr>
          <p:nvPr>
            <p:ph type="body" sz="quarter" idx="11"/>
          </p:nvPr>
        </p:nvSpPr>
        <p:spPr bwMode="gray">
          <a:xfrm>
            <a:off x="242938" y="1268022"/>
            <a:ext cx="5361066" cy="3293269"/>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
        <p:nvSpPr>
          <p:cNvPr id="5" name="Picture Placeholder 4"/>
          <p:cNvSpPr>
            <a:spLocks noGrp="1"/>
          </p:cNvSpPr>
          <p:nvPr>
            <p:ph type="pic" sz="quarter" idx="10"/>
          </p:nvPr>
        </p:nvSpPr>
        <p:spPr bwMode="gray">
          <a:xfrm>
            <a:off x="4654800" y="1269005"/>
            <a:ext cx="4245994" cy="3294000"/>
          </a:xfrm>
          <a:solidFill>
            <a:schemeClr val="bg1">
              <a:lumMod val="95000"/>
            </a:schemeClr>
          </a:solidFill>
        </p:spPr>
        <p:txBody>
          <a:bodyPr tIns="1155456" rtlCol="0">
            <a:noAutofit/>
          </a:bodyPr>
          <a:lstStyle>
            <a:lvl1pPr marL="0" indent="0" algn="ctr" defTabSz="815239" rtl="0" eaLnBrk="1" latinLnBrk="0" hangingPunct="1">
              <a:spcBef>
                <a:spcPts val="1446"/>
              </a:spcBef>
              <a:buClr>
                <a:schemeClr val="accent1"/>
              </a:buClr>
              <a:buSzPct val="80000"/>
              <a:buFontTx/>
              <a:buNone/>
              <a:defRPr lang="de-DE" sz="1600" b="0" kern="1200" dirty="0">
                <a:solidFill>
                  <a:schemeClr val="tx1"/>
                </a:solidFill>
                <a:latin typeface="+mn-lt"/>
                <a:ea typeface="+mn-ea"/>
                <a:cs typeface="+mn-cs"/>
              </a:defRPr>
            </a:lvl1pPr>
          </a:lstStyle>
          <a:p>
            <a:pPr lvl="0"/>
            <a:r>
              <a:rPr lang="en-US" noProof="0" smtClean="0"/>
              <a:t>Click icon to add picture</a:t>
            </a:r>
            <a:endParaRPr lang="de-DE" noProof="0"/>
          </a:p>
        </p:txBody>
      </p:sp>
      <p:sp>
        <p:nvSpPr>
          <p:cNvPr id="7" name="Text Placeholder 6"/>
          <p:cNvSpPr>
            <a:spLocks noGrp="1"/>
          </p:cNvSpPr>
          <p:nvPr>
            <p:ph type="body" sz="quarter" idx="11"/>
          </p:nvPr>
        </p:nvSpPr>
        <p:spPr bwMode="gray">
          <a:xfrm>
            <a:off x="242937" y="1269005"/>
            <a:ext cx="4245994"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
        <p:nvSpPr>
          <p:cNvPr id="5" name="Picture Placeholder 4"/>
          <p:cNvSpPr>
            <a:spLocks noGrp="1"/>
          </p:cNvSpPr>
          <p:nvPr>
            <p:ph type="pic" sz="quarter" idx="10"/>
          </p:nvPr>
        </p:nvSpPr>
        <p:spPr bwMode="gray">
          <a:xfrm>
            <a:off x="3529298" y="1269005"/>
            <a:ext cx="5371891" cy="3294000"/>
          </a:xfrm>
          <a:solidFill>
            <a:schemeClr val="bg1">
              <a:lumMod val="95000"/>
            </a:schemeClr>
          </a:solidFill>
        </p:spPr>
        <p:txBody>
          <a:bodyPr tIns="1155456" rtlCol="0">
            <a:noAutofit/>
          </a:bodyPr>
          <a:lstStyle>
            <a:lvl1pPr marL="0" indent="0" algn="ctr" defTabSz="815239" rtl="0" eaLnBrk="1" latinLnBrk="0" hangingPunct="1">
              <a:spcBef>
                <a:spcPts val="1446"/>
              </a:spcBef>
              <a:buClr>
                <a:schemeClr val="accent1"/>
              </a:buClr>
              <a:buSzPct val="80000"/>
              <a:buFontTx/>
              <a:buNone/>
              <a:defRPr lang="de-DE" sz="1600" b="0" kern="1200" dirty="0">
                <a:solidFill>
                  <a:schemeClr val="tx1"/>
                </a:solidFill>
                <a:latin typeface="+mn-lt"/>
                <a:ea typeface="+mn-ea"/>
                <a:cs typeface="+mn-cs"/>
              </a:defRPr>
            </a:lvl1pPr>
          </a:lstStyle>
          <a:p>
            <a:pPr lvl="0"/>
            <a:r>
              <a:rPr lang="en-US" noProof="0" smtClean="0"/>
              <a:t>Click icon to add picture</a:t>
            </a:r>
            <a:endParaRPr lang="de-DE" noProof="0"/>
          </a:p>
        </p:txBody>
      </p:sp>
      <p:sp>
        <p:nvSpPr>
          <p:cNvPr id="7" name="Text Placeholder 6"/>
          <p:cNvSpPr>
            <a:spLocks noGrp="1"/>
          </p:cNvSpPr>
          <p:nvPr>
            <p:ph type="body" sz="quarter" idx="11"/>
          </p:nvPr>
        </p:nvSpPr>
        <p:spPr bwMode="gray">
          <a:xfrm>
            <a:off x="242937" y="1269005"/>
            <a:ext cx="3167316"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242937" y="1268016"/>
            <a:ext cx="4245994" cy="1290600"/>
          </a:xfrm>
        </p:spPr>
        <p:txBody>
          <a:bodyPr/>
          <a:lstStyle>
            <a:lvl1pPr>
              <a:defRPr/>
            </a:lvl1pPr>
          </a:lstStyle>
          <a:p>
            <a:pPr lvl="0"/>
            <a:r>
              <a:rPr lang="en-US" noProof="0" smtClean="0"/>
              <a:t>Click to edit Master text styles</a:t>
            </a:r>
          </a:p>
          <a:p>
            <a:pPr lvl="1"/>
            <a:r>
              <a:rPr lang="en-US" noProof="0" smtClean="0"/>
              <a:t>Second level</a:t>
            </a:r>
          </a:p>
        </p:txBody>
      </p:sp>
      <p:sp>
        <p:nvSpPr>
          <p:cNvPr id="13" name="Text Placeholder 3"/>
          <p:cNvSpPr>
            <a:spLocks noGrp="1"/>
          </p:cNvSpPr>
          <p:nvPr>
            <p:ph type="body" sz="quarter" idx="14"/>
          </p:nvPr>
        </p:nvSpPr>
        <p:spPr>
          <a:xfrm>
            <a:off x="4654800" y="1268016"/>
            <a:ext cx="4245994" cy="1290600"/>
          </a:xfrm>
        </p:spPr>
        <p:txBody>
          <a:bodyPr/>
          <a:lstStyle>
            <a:lvl1pPr>
              <a:defRPr/>
            </a:lvl1pPr>
          </a:lstStyle>
          <a:p>
            <a:pPr lvl="0"/>
            <a:r>
              <a:rPr lang="en-US" noProof="0" smtClean="0"/>
              <a:t>Click to edit Master text styles</a:t>
            </a:r>
          </a:p>
          <a:p>
            <a:pPr lvl="1"/>
            <a:r>
              <a:rPr lang="en-US" noProof="0" smtClean="0"/>
              <a:t>Second level</a:t>
            </a:r>
          </a:p>
        </p:txBody>
      </p:sp>
      <p:sp>
        <p:nvSpPr>
          <p:cNvPr id="9" name="Picture Placeholder 4"/>
          <p:cNvSpPr>
            <a:spLocks noGrp="1"/>
          </p:cNvSpPr>
          <p:nvPr>
            <p:ph type="pic" sz="quarter" idx="15"/>
          </p:nvPr>
        </p:nvSpPr>
        <p:spPr bwMode="gray">
          <a:xfrm>
            <a:off x="242937" y="2680129"/>
            <a:ext cx="4245994" cy="1881167"/>
          </a:xfrm>
          <a:solidFill>
            <a:schemeClr val="bg1">
              <a:lumMod val="95000"/>
            </a:schemeClr>
          </a:solidFill>
        </p:spPr>
        <p:txBody>
          <a:bodyPr tIns="449345" rtlCol="0">
            <a:noAutofit/>
          </a:bodyPr>
          <a:lstStyle>
            <a:lvl1pPr algn="ctr">
              <a:defRPr b="0"/>
            </a:lvl1pPr>
          </a:lstStyle>
          <a:p>
            <a:pPr lvl="0"/>
            <a:r>
              <a:rPr lang="en-US" noProof="0" smtClean="0"/>
              <a:t>Click icon to add picture</a:t>
            </a:r>
            <a:endParaRPr lang="de-DE" noProof="0"/>
          </a:p>
        </p:txBody>
      </p:sp>
      <p:sp>
        <p:nvSpPr>
          <p:cNvPr id="11" name="Picture Placeholder 4"/>
          <p:cNvSpPr>
            <a:spLocks noGrp="1"/>
          </p:cNvSpPr>
          <p:nvPr>
            <p:ph type="pic" sz="quarter" idx="16"/>
          </p:nvPr>
        </p:nvSpPr>
        <p:spPr bwMode="gray">
          <a:xfrm>
            <a:off x="4654800" y="2680129"/>
            <a:ext cx="4245994" cy="1881167"/>
          </a:xfrm>
          <a:solidFill>
            <a:schemeClr val="bg1">
              <a:lumMod val="95000"/>
            </a:schemeClr>
          </a:solidFill>
        </p:spPr>
        <p:txBody>
          <a:bodyPr tIns="449345" rtlCol="0">
            <a:noAutofit/>
          </a:bodyPr>
          <a:lstStyle>
            <a:lvl1pPr algn="ctr">
              <a:defRPr b="0"/>
            </a:lvl1pPr>
          </a:lstStyle>
          <a:p>
            <a:pPr lvl="0"/>
            <a:r>
              <a:rPr lang="en-US" noProof="0" smtClean="0"/>
              <a:t>Click icon to add picture</a:t>
            </a:r>
            <a:endParaRPr lang="de-DE" noProof="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7" name="Content Placeholder 2"/>
          <p:cNvSpPr>
            <a:spLocks noGrp="1"/>
          </p:cNvSpPr>
          <p:nvPr>
            <p:ph idx="1"/>
          </p:nvPr>
        </p:nvSpPr>
        <p:spPr>
          <a:xfrm>
            <a:off x="242937" y="1269004"/>
            <a:ext cx="8656646" cy="3294000"/>
          </a:xfrm>
        </p:spPr>
        <p:txBody>
          <a:bodyPr/>
          <a:lstStyle>
            <a:lvl1pPr algn="l">
              <a:defRPr b="0"/>
            </a:lvl1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 two lines">
    <p:bg>
      <p:bgPr>
        <a:solidFill>
          <a:schemeClr val="accent1"/>
        </a:solidFill>
        <a:effectLst/>
      </p:bgPr>
    </p:bg>
    <p:spTree>
      <p:nvGrpSpPr>
        <p:cNvPr id="1" name=""/>
        <p:cNvGrpSpPr/>
        <p:nvPr/>
      </p:nvGrpSpPr>
      <p:grpSpPr>
        <a:xfrm>
          <a:off x="0" y="0"/>
          <a:ext cx="0" cy="0"/>
          <a:chOff x="0" y="0"/>
          <a:chExt cx="0" cy="0"/>
        </a:xfrm>
      </p:grpSpPr>
      <p:pic>
        <p:nvPicPr>
          <p:cNvPr id="4" name="Picture 8" descr="SAP_grad_R_pref.png"/>
          <p:cNvPicPr>
            <a:picLocks noChangeAspect="1"/>
          </p:cNvPicPr>
          <p:nvPr userDrawn="1"/>
        </p:nvPicPr>
        <p:blipFill>
          <a:blip r:embed="rId2" cstate="print"/>
          <a:srcRect/>
          <a:stretch>
            <a:fillRect/>
          </a:stretch>
        </p:blipFill>
        <p:spPr bwMode="auto">
          <a:xfrm>
            <a:off x="328613" y="4560888"/>
            <a:ext cx="917575" cy="341312"/>
          </a:xfrm>
          <a:prstGeom prst="rect">
            <a:avLst/>
          </a:prstGeom>
          <a:noFill/>
          <a:ln w="9525">
            <a:noFill/>
            <a:miter lim="800000"/>
            <a:headEnd/>
            <a:tailEnd/>
          </a:ln>
        </p:spPr>
      </p:pic>
      <p:sp>
        <p:nvSpPr>
          <p:cNvPr id="6" name="Subtitle 2"/>
          <p:cNvSpPr>
            <a:spLocks noGrp="1"/>
          </p:cNvSpPr>
          <p:nvPr>
            <p:ph type="subTitle" idx="1"/>
          </p:nvPr>
        </p:nvSpPr>
        <p:spPr bwMode="gray">
          <a:xfrm>
            <a:off x="414001" y="1124904"/>
            <a:ext cx="8280000" cy="369332"/>
          </a:xfrm>
        </p:spPr>
        <p:txBody>
          <a:bodyPr>
            <a:noAutofit/>
          </a:bodyPr>
          <a:lstStyle>
            <a:lvl1pPr marL="0" marR="0" indent="0" algn="l" defTabSz="91379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6900" indent="0" algn="ctr">
              <a:buNone/>
              <a:defRPr>
                <a:solidFill>
                  <a:schemeClr val="tx1">
                    <a:tint val="75000"/>
                  </a:schemeClr>
                </a:solidFill>
              </a:defRPr>
            </a:lvl2pPr>
            <a:lvl3pPr marL="913790" indent="0" algn="ctr">
              <a:buNone/>
              <a:defRPr>
                <a:solidFill>
                  <a:schemeClr val="tx1">
                    <a:tint val="75000"/>
                  </a:schemeClr>
                </a:solidFill>
              </a:defRPr>
            </a:lvl3pPr>
            <a:lvl4pPr marL="1370685" indent="0" algn="ctr">
              <a:buNone/>
              <a:defRPr>
                <a:solidFill>
                  <a:schemeClr val="tx1">
                    <a:tint val="75000"/>
                  </a:schemeClr>
                </a:solidFill>
              </a:defRPr>
            </a:lvl4pPr>
            <a:lvl5pPr marL="1827580" indent="0" algn="ctr">
              <a:buNone/>
              <a:defRPr>
                <a:solidFill>
                  <a:schemeClr val="tx1">
                    <a:tint val="75000"/>
                  </a:schemeClr>
                </a:solidFill>
              </a:defRPr>
            </a:lvl5pPr>
            <a:lvl6pPr marL="2284473" indent="0" algn="ctr">
              <a:buNone/>
              <a:defRPr>
                <a:solidFill>
                  <a:schemeClr val="tx1">
                    <a:tint val="75000"/>
                  </a:schemeClr>
                </a:solidFill>
              </a:defRPr>
            </a:lvl6pPr>
            <a:lvl7pPr marL="2741370" indent="0" algn="ctr">
              <a:buNone/>
              <a:defRPr>
                <a:solidFill>
                  <a:schemeClr val="tx1">
                    <a:tint val="75000"/>
                  </a:schemeClr>
                </a:solidFill>
              </a:defRPr>
            </a:lvl7pPr>
            <a:lvl8pPr marL="3198266" indent="0" algn="ctr">
              <a:buNone/>
              <a:defRPr>
                <a:solidFill>
                  <a:schemeClr val="tx1">
                    <a:tint val="75000"/>
                  </a:schemeClr>
                </a:solidFill>
              </a:defRPr>
            </a:lvl8pPr>
            <a:lvl9pPr marL="365516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itle 1"/>
          <p:cNvSpPr>
            <a:spLocks noGrp="1"/>
          </p:cNvSpPr>
          <p:nvPr>
            <p:ph type="ctrTitle"/>
          </p:nvPr>
        </p:nvSpPr>
        <p:spPr bwMode="gray">
          <a:xfrm>
            <a:off x="414001" y="243000"/>
            <a:ext cx="8280000" cy="692498"/>
          </a:xfrm>
        </p:spPr>
        <p:txBody>
          <a:bodyPr anchor="t">
            <a:noAutofit/>
          </a:bodyPr>
          <a:lstStyle>
            <a:lvl1pPr>
              <a:defRPr sz="3000">
                <a:solidFill>
                  <a:sysClr val="windowText" lastClr="000000"/>
                </a:solidFill>
                <a:latin typeface="+mj-lt"/>
              </a:defRPr>
            </a:lvl1pPr>
          </a:lstStyle>
          <a:p>
            <a:r>
              <a:rPr lang="en-US" smtClean="0"/>
              <a:t>Click to edit Master title style</a:t>
            </a:r>
            <a:endParaRPr lang="de-DE"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42937" y="1269001"/>
            <a:ext cx="8656646" cy="2538569"/>
          </a:xfrm>
        </p:spPr>
        <p:txBody>
          <a:bodyPr>
            <a:spAutoFit/>
          </a:bodyPr>
          <a:lstStyle>
            <a:lvl1pPr>
              <a:spcBef>
                <a:spcPts val="1798"/>
              </a:spcBef>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TextBox 11"/>
          <p:cNvSpPr txBox="1">
            <a:spLocks noChangeArrowheads="1"/>
          </p:cNvSpPr>
          <p:nvPr/>
        </p:nvSpPr>
        <p:spPr bwMode="gray">
          <a:xfrm>
            <a:off x="242888" y="1268413"/>
            <a:ext cx="4246562" cy="36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4213" eaLnBrk="0" hangingPunct="0">
              <a:defRPr>
                <a:solidFill>
                  <a:schemeClr val="tx1"/>
                </a:solidFill>
                <a:latin typeface="Arial" charset="0"/>
                <a:cs typeface="Arial" charset="0"/>
              </a:defRPr>
            </a:lvl1pPr>
            <a:lvl2pPr marL="742950" indent="-285750" defTabSz="684213" eaLnBrk="0" hangingPunct="0">
              <a:defRPr>
                <a:solidFill>
                  <a:schemeClr val="tx1"/>
                </a:solidFill>
                <a:latin typeface="Arial" charset="0"/>
                <a:cs typeface="Arial" charset="0"/>
              </a:defRPr>
            </a:lvl2pPr>
            <a:lvl3pPr marL="1143000" indent="-228600" defTabSz="684213" eaLnBrk="0" hangingPunct="0">
              <a:defRPr>
                <a:solidFill>
                  <a:schemeClr val="tx1"/>
                </a:solidFill>
                <a:latin typeface="Arial" charset="0"/>
                <a:cs typeface="Arial" charset="0"/>
              </a:defRPr>
            </a:lvl3pPr>
            <a:lvl4pPr marL="1600200" indent="-228600" defTabSz="684213" eaLnBrk="0" hangingPunct="0">
              <a:defRPr>
                <a:solidFill>
                  <a:schemeClr val="tx1"/>
                </a:solidFill>
                <a:latin typeface="Arial" charset="0"/>
                <a:cs typeface="Arial" charset="0"/>
              </a:defRPr>
            </a:lvl4pPr>
            <a:lvl5pPr marL="2057400" indent="-228600" defTabSz="684213" eaLnBrk="0" hangingPunct="0">
              <a:defRPr>
                <a:solidFill>
                  <a:schemeClr val="tx1"/>
                </a:solidFill>
                <a:latin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cs typeface="Arial" charset="0"/>
              </a:defRPr>
            </a:lvl9pPr>
          </a:lstStyle>
          <a:p>
            <a:pPr eaLnBrk="1" hangingPunct="1">
              <a:spcBef>
                <a:spcPts val="450"/>
              </a:spcBef>
              <a:defRPr/>
            </a:pPr>
            <a:r>
              <a:rPr lang="en-US" sz="700" noProof="1" smtClean="0">
                <a:solidFill>
                  <a:srgbClr val="000000"/>
                </a:solidFill>
                <a:ea typeface="MS PGothic" pitchFamily="34" charset="-128"/>
              </a:rPr>
              <a:t>No part of this publication may be reproduced or transmitted in any form or for any purpose without the express permission of SAP AG. The information contained herein may be changed without prior notice.</a:t>
            </a:r>
          </a:p>
          <a:p>
            <a:pPr eaLnBrk="1" hangingPunct="1">
              <a:spcBef>
                <a:spcPts val="450"/>
              </a:spcBef>
              <a:defRPr/>
            </a:pPr>
            <a:r>
              <a:rPr lang="en-US" sz="700" noProof="1" smtClean="0">
                <a:solidFill>
                  <a:srgbClr val="000000"/>
                </a:solidFill>
                <a:ea typeface="MS PGothic" pitchFamily="34" charset="-128"/>
              </a:rPr>
              <a:t>Some software products marketed by SAP AG and its distributors contain proprietary software components of other software vendors.</a:t>
            </a:r>
          </a:p>
          <a:p>
            <a:pPr eaLnBrk="1" hangingPunct="1">
              <a:spcBef>
                <a:spcPts val="450"/>
              </a:spcBef>
              <a:defRPr/>
            </a:pPr>
            <a:r>
              <a:rPr lang="en-US" sz="700" noProof="1" smtClean="0">
                <a:solidFill>
                  <a:srgbClr val="000000"/>
                </a:solidFill>
                <a:ea typeface="MS PGothic" pitchFamily="34" charset="-128"/>
              </a:rPr>
              <a:t>Microsoft, Windows, Excel, Outlook, PowerPoint, Silverlight, and Visual Studio are registered trademarks of Microsoft Corporation. </a:t>
            </a:r>
          </a:p>
          <a:p>
            <a:pPr eaLnBrk="1" hangingPunct="1">
              <a:spcBef>
                <a:spcPts val="450"/>
              </a:spcBef>
              <a:defRPr/>
            </a:pPr>
            <a:r>
              <a:rPr lang="en-US" sz="700" noProof="1" smtClean="0">
                <a:solidFill>
                  <a:srgbClr val="000000"/>
                </a:solidFill>
                <a:ea typeface="MS PGothic" pitchFamily="34" charset="-128"/>
              </a:rPr>
              <a:t>IBM, DB2, DB2 Universal Database, System i, System i5, System p, System p5, System x, System z, System z10, z10, z/VM, z/OS, OS/390, zEnterprise, PowerVM, Power Architecture, Power Systems, POWER7, POWER6+, POWER6, POWER, PowerHA, pureScale, PowerPC, BladeCenter, System Storage, Storwize, </a:t>
            </a:r>
            <a:br>
              <a:rPr lang="en-US" sz="700" noProof="1" smtClean="0">
                <a:solidFill>
                  <a:srgbClr val="000000"/>
                </a:solidFill>
                <a:ea typeface="MS PGothic" pitchFamily="34" charset="-128"/>
              </a:rPr>
            </a:br>
            <a:r>
              <a:rPr lang="en-US" sz="700" noProof="1" smtClean="0">
                <a:solidFill>
                  <a:srgbClr val="000000"/>
                </a:solidFill>
                <a:ea typeface="MS PGothic" pitchFamily="34" charset="-128"/>
              </a:rPr>
              <a:t>XIV, GPFS, HACMP, RETAIN, DB2 Connect, RACF, Redbooks, OS/2, AIX, Intelligent Miner, WebSphere, Tivoli, Informix, and Smarter Planet are trademarks or registered trademarks of IBM Corporation.</a:t>
            </a:r>
          </a:p>
          <a:p>
            <a:pPr eaLnBrk="1" hangingPunct="1">
              <a:spcBef>
                <a:spcPts val="450"/>
              </a:spcBef>
              <a:defRPr/>
            </a:pPr>
            <a:r>
              <a:rPr lang="en-US" sz="700" noProof="1" smtClean="0">
                <a:solidFill>
                  <a:srgbClr val="000000"/>
                </a:solidFill>
                <a:ea typeface="MS PGothic" pitchFamily="34" charset="-128"/>
              </a:rPr>
              <a:t>Linux is the registered trademark of Linus Torvalds in the United States and other countries.</a:t>
            </a:r>
          </a:p>
          <a:p>
            <a:pPr eaLnBrk="1" hangingPunct="1">
              <a:spcBef>
                <a:spcPts val="450"/>
              </a:spcBef>
              <a:defRPr/>
            </a:pPr>
            <a:r>
              <a:rPr lang="en-US" sz="700" noProof="1" smtClean="0">
                <a:solidFill>
                  <a:srgbClr val="000000"/>
                </a:solidFill>
                <a:ea typeface="MS PGothic" pitchFamily="34" charset="-128"/>
              </a:rPr>
              <a:t>Adobe, the Adobe logo, Acrobat, PostScript, and Reader are trademarks or registered trademarks of Adobe Systems Incorporated in the United States and other countries.</a:t>
            </a:r>
          </a:p>
          <a:p>
            <a:pPr eaLnBrk="1" hangingPunct="1">
              <a:spcBef>
                <a:spcPts val="450"/>
              </a:spcBef>
              <a:defRPr/>
            </a:pPr>
            <a:r>
              <a:rPr lang="en-US" sz="700" noProof="1" smtClean="0">
                <a:solidFill>
                  <a:srgbClr val="000000"/>
                </a:solidFill>
                <a:ea typeface="MS PGothic" pitchFamily="34" charset="-128"/>
              </a:rPr>
              <a:t>Oracle and Java are registered trademarks of Oracle and its affiliates.</a:t>
            </a:r>
          </a:p>
          <a:p>
            <a:pPr eaLnBrk="1" hangingPunct="1">
              <a:spcBef>
                <a:spcPts val="450"/>
              </a:spcBef>
              <a:defRPr/>
            </a:pPr>
            <a:r>
              <a:rPr lang="en-US" sz="700" noProof="1" smtClean="0">
                <a:solidFill>
                  <a:srgbClr val="000000"/>
                </a:solidFill>
                <a:ea typeface="MS PGothic" pitchFamily="34" charset="-128"/>
              </a:rPr>
              <a:t>UNIX, X/Open, OSF/1, and Motif are registered trademarks of the Open Group.</a:t>
            </a:r>
          </a:p>
          <a:p>
            <a:pPr eaLnBrk="1" hangingPunct="1">
              <a:spcBef>
                <a:spcPts val="450"/>
              </a:spcBef>
              <a:defRPr/>
            </a:pPr>
            <a:r>
              <a:rPr lang="en-US" sz="700" noProof="1" smtClean="0">
                <a:solidFill>
                  <a:srgbClr val="000000"/>
                </a:solidFill>
                <a:ea typeface="MS PGothic" pitchFamily="34" charset="-128"/>
              </a:rPr>
              <a:t>Citrix, ICA, Program Neighborhood, MetaFrame, WinFrame, VideoFrame, and MultiWin are trademarks or registered trademarks of Citrix Systems Inc.</a:t>
            </a:r>
          </a:p>
          <a:p>
            <a:pPr eaLnBrk="1" hangingPunct="1">
              <a:spcBef>
                <a:spcPts val="450"/>
              </a:spcBef>
              <a:defRPr/>
            </a:pPr>
            <a:r>
              <a:rPr lang="en-US" sz="700" noProof="1" smtClean="0">
                <a:solidFill>
                  <a:srgbClr val="000000"/>
                </a:solidFill>
                <a:ea typeface="MS PGothic" pitchFamily="34" charset="-128"/>
              </a:rPr>
              <a:t>HTML, XML, XHTML, and W3C are trademarks or registered trademarks of W3C®, World Wide Web Consortium, Massachusetts Institute of Technology. </a:t>
            </a:r>
          </a:p>
          <a:p>
            <a:pPr eaLnBrk="1" hangingPunct="1">
              <a:spcBef>
                <a:spcPts val="450"/>
              </a:spcBef>
              <a:defRPr/>
            </a:pPr>
            <a:r>
              <a:rPr lang="en-US" sz="700" noProof="1" smtClean="0">
                <a:solidFill>
                  <a:srgbClr val="000000"/>
                </a:solidFill>
                <a:ea typeface="MS PGothic" pitchFamily="34" charset="-128"/>
              </a:rPr>
              <a:t>Apple, App Store, iBooks, iPad, iPhone, iPhoto, iPod, iTunes, Multi-Touch, Objective-C, Retina, Safari, Siri, </a:t>
            </a:r>
            <a:br>
              <a:rPr lang="en-US" sz="700" noProof="1" smtClean="0">
                <a:solidFill>
                  <a:srgbClr val="000000"/>
                </a:solidFill>
                <a:ea typeface="MS PGothic" pitchFamily="34" charset="-128"/>
              </a:rPr>
            </a:br>
            <a:r>
              <a:rPr lang="en-US" sz="700" noProof="1" smtClean="0">
                <a:solidFill>
                  <a:srgbClr val="000000"/>
                </a:solidFill>
                <a:ea typeface="MS PGothic" pitchFamily="34" charset="-128"/>
              </a:rPr>
              <a:t>and Xcode are trademarks or registered trademarks of Apple Inc.</a:t>
            </a:r>
          </a:p>
          <a:p>
            <a:pPr eaLnBrk="1" hangingPunct="1">
              <a:spcBef>
                <a:spcPts val="450"/>
              </a:spcBef>
              <a:defRPr/>
            </a:pPr>
            <a:r>
              <a:rPr lang="en-US" sz="700" noProof="1" smtClean="0">
                <a:solidFill>
                  <a:srgbClr val="000000"/>
                </a:solidFill>
                <a:ea typeface="MS PGothic" pitchFamily="34" charset="-128"/>
              </a:rPr>
              <a:t>IOS is a registered trademark of Cisco Systems Inc.</a:t>
            </a:r>
          </a:p>
          <a:p>
            <a:pPr eaLnBrk="1" hangingPunct="1">
              <a:spcBef>
                <a:spcPts val="450"/>
              </a:spcBef>
              <a:defRPr/>
            </a:pPr>
            <a:r>
              <a:rPr lang="en-US" sz="700" noProof="1" smtClean="0">
                <a:solidFill>
                  <a:srgbClr val="000000"/>
                </a:solidFill>
                <a:ea typeface="MS PGothic" pitchFamily="34" charset="-128"/>
              </a:rPr>
              <a:t>RIM, BlackBerry, BBM, BlackBerry Curve, BlackBerry Bold, BlackBerry Pearl, BlackBerry Torch, BlackBerry Storm, BlackBerry Storm2, BlackBerry PlayBook, and BlackBerry App World are trademarks or registered trademarks of Research in Motion Limited.</a:t>
            </a:r>
          </a:p>
        </p:txBody>
      </p:sp>
      <p:sp>
        <p:nvSpPr>
          <p:cNvPr id="3" name="TextBox 12"/>
          <p:cNvSpPr txBox="1">
            <a:spLocks noChangeArrowheads="1"/>
          </p:cNvSpPr>
          <p:nvPr userDrawn="1"/>
        </p:nvSpPr>
        <p:spPr bwMode="gray">
          <a:xfrm>
            <a:off x="242888" y="242888"/>
            <a:ext cx="531177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814388" eaLnBrk="0" hangingPunct="0">
              <a:defRPr>
                <a:solidFill>
                  <a:schemeClr val="tx1"/>
                </a:solidFill>
                <a:latin typeface="Arial" charset="0"/>
                <a:cs typeface="Arial" charset="0"/>
              </a:defRPr>
            </a:lvl1pPr>
            <a:lvl2pPr marL="742950" indent="-285750" defTabSz="814388" eaLnBrk="0" hangingPunct="0">
              <a:defRPr>
                <a:solidFill>
                  <a:schemeClr val="tx1"/>
                </a:solidFill>
                <a:latin typeface="Arial" charset="0"/>
                <a:cs typeface="Arial" charset="0"/>
              </a:defRPr>
            </a:lvl2pPr>
            <a:lvl3pPr marL="1143000" indent="-228600" defTabSz="814388" eaLnBrk="0" hangingPunct="0">
              <a:defRPr>
                <a:solidFill>
                  <a:schemeClr val="tx1"/>
                </a:solidFill>
                <a:latin typeface="Arial" charset="0"/>
                <a:cs typeface="Arial" charset="0"/>
              </a:defRPr>
            </a:lvl3pPr>
            <a:lvl4pPr marL="1600200" indent="-228600" defTabSz="814388" eaLnBrk="0" hangingPunct="0">
              <a:defRPr>
                <a:solidFill>
                  <a:schemeClr val="tx1"/>
                </a:solidFill>
                <a:latin typeface="Arial" charset="0"/>
                <a:cs typeface="Arial" charset="0"/>
              </a:defRPr>
            </a:lvl4pPr>
            <a:lvl5pPr marL="2057400" indent="-228600" defTabSz="814388" eaLnBrk="0" hangingPunct="0">
              <a:defRPr>
                <a:solidFill>
                  <a:schemeClr val="tx1"/>
                </a:solidFill>
                <a:latin typeface="Arial" charset="0"/>
                <a:cs typeface="Arial" charset="0"/>
              </a:defRPr>
            </a:lvl5pPr>
            <a:lvl6pPr marL="2514600" indent="-228600" defTabSz="814388" eaLnBrk="0" fontAlgn="base" hangingPunct="0">
              <a:spcBef>
                <a:spcPct val="0"/>
              </a:spcBef>
              <a:spcAft>
                <a:spcPct val="0"/>
              </a:spcAft>
              <a:defRPr>
                <a:solidFill>
                  <a:schemeClr val="tx1"/>
                </a:solidFill>
                <a:latin typeface="Arial" charset="0"/>
                <a:cs typeface="Arial" charset="0"/>
              </a:defRPr>
            </a:lvl6pPr>
            <a:lvl7pPr marL="2971800" indent="-228600" defTabSz="814388" eaLnBrk="0" fontAlgn="base" hangingPunct="0">
              <a:spcBef>
                <a:spcPct val="0"/>
              </a:spcBef>
              <a:spcAft>
                <a:spcPct val="0"/>
              </a:spcAft>
              <a:defRPr>
                <a:solidFill>
                  <a:schemeClr val="tx1"/>
                </a:solidFill>
                <a:latin typeface="Arial" charset="0"/>
                <a:cs typeface="Arial" charset="0"/>
              </a:defRPr>
            </a:lvl7pPr>
            <a:lvl8pPr marL="3429000" indent="-228600" defTabSz="814388" eaLnBrk="0" fontAlgn="base" hangingPunct="0">
              <a:spcBef>
                <a:spcPct val="0"/>
              </a:spcBef>
              <a:spcAft>
                <a:spcPct val="0"/>
              </a:spcAft>
              <a:defRPr>
                <a:solidFill>
                  <a:schemeClr val="tx1"/>
                </a:solidFill>
                <a:latin typeface="Arial" charset="0"/>
                <a:cs typeface="Arial" charset="0"/>
              </a:defRPr>
            </a:lvl8pPr>
            <a:lvl9pPr marL="3886200" indent="-228600" defTabSz="814388"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GB" sz="2200" b="1" smtClean="0">
                <a:solidFill>
                  <a:srgbClr val="666666"/>
                </a:solidFill>
              </a:rPr>
              <a:t>© </a:t>
            </a:r>
            <a:r>
              <a:rPr lang="de-DE" sz="2200" b="1" smtClean="0">
                <a:solidFill>
                  <a:srgbClr val="666666"/>
                </a:solidFill>
              </a:rPr>
              <a:t>2012 SAP AG. All rights reserved.</a:t>
            </a:r>
          </a:p>
        </p:txBody>
      </p:sp>
      <p:sp>
        <p:nvSpPr>
          <p:cNvPr id="4" name="TextBox 13"/>
          <p:cNvSpPr txBox="1">
            <a:spLocks noChangeArrowheads="1"/>
          </p:cNvSpPr>
          <p:nvPr userDrawn="1"/>
        </p:nvSpPr>
        <p:spPr bwMode="gray">
          <a:xfrm>
            <a:off x="4654550" y="1268413"/>
            <a:ext cx="4246563"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4213" eaLnBrk="0" hangingPunct="0">
              <a:defRPr>
                <a:solidFill>
                  <a:schemeClr val="tx1"/>
                </a:solidFill>
                <a:latin typeface="Arial" charset="0"/>
                <a:cs typeface="Arial" charset="0"/>
              </a:defRPr>
            </a:lvl1pPr>
            <a:lvl2pPr marL="742950" indent="-285750" defTabSz="684213" eaLnBrk="0" hangingPunct="0">
              <a:defRPr>
                <a:solidFill>
                  <a:schemeClr val="tx1"/>
                </a:solidFill>
                <a:latin typeface="Arial" charset="0"/>
                <a:cs typeface="Arial" charset="0"/>
              </a:defRPr>
            </a:lvl2pPr>
            <a:lvl3pPr marL="1143000" indent="-228600" defTabSz="684213" eaLnBrk="0" hangingPunct="0">
              <a:defRPr>
                <a:solidFill>
                  <a:schemeClr val="tx1"/>
                </a:solidFill>
                <a:latin typeface="Arial" charset="0"/>
                <a:cs typeface="Arial" charset="0"/>
              </a:defRPr>
            </a:lvl3pPr>
            <a:lvl4pPr marL="1600200" indent="-228600" defTabSz="684213" eaLnBrk="0" hangingPunct="0">
              <a:defRPr>
                <a:solidFill>
                  <a:schemeClr val="tx1"/>
                </a:solidFill>
                <a:latin typeface="Arial" charset="0"/>
                <a:cs typeface="Arial" charset="0"/>
              </a:defRPr>
            </a:lvl4pPr>
            <a:lvl5pPr marL="2057400" indent="-228600" defTabSz="684213" eaLnBrk="0" hangingPunct="0">
              <a:defRPr>
                <a:solidFill>
                  <a:schemeClr val="tx1"/>
                </a:solidFill>
                <a:latin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cs typeface="Arial" charset="0"/>
              </a:defRPr>
            </a:lvl9pPr>
          </a:lstStyle>
          <a:p>
            <a:pPr eaLnBrk="1" hangingPunct="1">
              <a:spcBef>
                <a:spcPts val="450"/>
              </a:spcBef>
              <a:defRPr/>
            </a:pPr>
            <a:r>
              <a:rPr lang="en-US" sz="700" noProof="1" smtClean="0">
                <a:solidFill>
                  <a:srgbClr val="000000"/>
                </a:solidFill>
                <a:ea typeface="MS PGothic" pitchFamily="34" charset="-128"/>
              </a:rPr>
              <a:t>Google App Engine, Google Apps, Google Checkout, Google Data API, Google Maps, Google Mobile Ads, Google Mobile Updater, Google Mobile, Google Store, Google Sync, Google Updater, Google Voice, </a:t>
            </a:r>
            <a:br>
              <a:rPr lang="en-US" sz="700" noProof="1" smtClean="0">
                <a:solidFill>
                  <a:srgbClr val="000000"/>
                </a:solidFill>
                <a:ea typeface="MS PGothic" pitchFamily="34" charset="-128"/>
              </a:rPr>
            </a:br>
            <a:r>
              <a:rPr lang="en-US" sz="700" noProof="1" smtClean="0">
                <a:solidFill>
                  <a:srgbClr val="000000"/>
                </a:solidFill>
                <a:ea typeface="MS PGothic" pitchFamily="34" charset="-128"/>
              </a:rPr>
              <a:t>Google Mail, Gmail, YouTube, Dalvik and Android are trademarks or registered trademarks of Google Inc.</a:t>
            </a:r>
          </a:p>
          <a:p>
            <a:pPr eaLnBrk="1" hangingPunct="1">
              <a:spcBef>
                <a:spcPts val="450"/>
              </a:spcBef>
              <a:defRPr/>
            </a:pPr>
            <a:r>
              <a:rPr lang="en-US" sz="700" noProof="1" smtClean="0">
                <a:solidFill>
                  <a:srgbClr val="000000"/>
                </a:solidFill>
                <a:ea typeface="MS PGothic" pitchFamily="34" charset="-128"/>
              </a:rPr>
              <a:t>INTERMEC is a registered trademark of Intermec Technologies Corporation.</a:t>
            </a:r>
          </a:p>
          <a:p>
            <a:pPr eaLnBrk="1" hangingPunct="1">
              <a:spcBef>
                <a:spcPts val="450"/>
              </a:spcBef>
              <a:defRPr/>
            </a:pPr>
            <a:r>
              <a:rPr lang="en-US" sz="700" noProof="1" smtClean="0">
                <a:solidFill>
                  <a:srgbClr val="000000"/>
                </a:solidFill>
                <a:ea typeface="MS PGothic" pitchFamily="34" charset="-128"/>
              </a:rPr>
              <a:t>Wi-Fi is a registered trademark of Wi-Fi Alliance.</a:t>
            </a:r>
          </a:p>
          <a:p>
            <a:pPr eaLnBrk="1" hangingPunct="1">
              <a:spcBef>
                <a:spcPts val="450"/>
              </a:spcBef>
              <a:defRPr/>
            </a:pPr>
            <a:r>
              <a:rPr lang="en-US" sz="700" noProof="1" smtClean="0">
                <a:solidFill>
                  <a:srgbClr val="000000"/>
                </a:solidFill>
                <a:ea typeface="MS PGothic" pitchFamily="34" charset="-128"/>
              </a:rPr>
              <a:t>Bluetooth is a registered trademark of Bluetooth SIG Inc.</a:t>
            </a:r>
          </a:p>
          <a:p>
            <a:pPr eaLnBrk="1" hangingPunct="1">
              <a:spcBef>
                <a:spcPts val="450"/>
              </a:spcBef>
              <a:defRPr/>
            </a:pPr>
            <a:r>
              <a:rPr lang="en-US" sz="700" noProof="1" smtClean="0">
                <a:solidFill>
                  <a:srgbClr val="000000"/>
                </a:solidFill>
                <a:ea typeface="MS PGothic" pitchFamily="34" charset="-128"/>
              </a:rPr>
              <a:t>Motorola is a registered trademark of Motorola Trademark Holdings LLC. </a:t>
            </a:r>
          </a:p>
          <a:p>
            <a:pPr eaLnBrk="1" hangingPunct="1">
              <a:spcBef>
                <a:spcPts val="450"/>
              </a:spcBef>
              <a:defRPr/>
            </a:pPr>
            <a:r>
              <a:rPr lang="en-US" sz="700" noProof="1" smtClean="0">
                <a:solidFill>
                  <a:srgbClr val="000000"/>
                </a:solidFill>
                <a:ea typeface="MS PGothic" pitchFamily="34" charset="-128"/>
              </a:rPr>
              <a:t>Computop is a registered trademark of Computop Wirtschaftsinformatik GmbH.</a:t>
            </a:r>
          </a:p>
          <a:p>
            <a:pPr eaLnBrk="1" hangingPunct="1">
              <a:spcBef>
                <a:spcPts val="450"/>
              </a:spcBef>
              <a:defRPr/>
            </a:pPr>
            <a:r>
              <a:rPr lang="en-US" sz="700" noProof="1" smtClean="0">
                <a:solidFill>
                  <a:srgbClr val="000000"/>
                </a:solidFill>
                <a:ea typeface="MS PGothic" pitchFamily="34" charset="-128"/>
              </a:rPr>
              <a:t>SAP, R/3, SAP NetWeaver, Duet, PartnerEdge, ByDesign, SAP BusinessObjects Explorer, StreamWork, </a:t>
            </a:r>
            <a:br>
              <a:rPr lang="en-US" sz="700" noProof="1" smtClean="0">
                <a:solidFill>
                  <a:srgbClr val="000000"/>
                </a:solidFill>
                <a:ea typeface="MS PGothic" pitchFamily="34" charset="-128"/>
              </a:rPr>
            </a:br>
            <a:r>
              <a:rPr lang="en-US" sz="700" noProof="1" smtClean="0">
                <a:solidFill>
                  <a:srgbClr val="000000"/>
                </a:solidFill>
                <a:ea typeface="MS PGothic" pitchFamily="34" charset="-128"/>
              </a:rPr>
              <a:t>SAP HANA, and other SAP products and services mentioned herein as well as their respective logos are trademarks or registered trademarks of SAP AG in Germany and other countries.</a:t>
            </a:r>
          </a:p>
          <a:p>
            <a:pPr eaLnBrk="1" hangingPunct="1">
              <a:spcBef>
                <a:spcPts val="450"/>
              </a:spcBef>
              <a:defRPr/>
            </a:pPr>
            <a:r>
              <a:rPr lang="en-US" sz="700" noProof="1" smtClean="0">
                <a:solidFill>
                  <a:srgbClr val="000000"/>
                </a:solidFill>
                <a:ea typeface="MS PGothic" pitchFamily="34" charset="-128"/>
              </a:rPr>
              <a:t>Business Objects and the Business Objects logo, BusinessObjects, Crystal Reports, Crystal Decisions, Web Intelligence, Xcelsius, and other Business Objects products and services mentioned herein as well as their respective logos are trademarks or registered trademarks of Business Objects Software Ltd. Business Objects is an SAP company.</a:t>
            </a:r>
          </a:p>
          <a:p>
            <a:pPr eaLnBrk="1" hangingPunct="1">
              <a:spcBef>
                <a:spcPts val="450"/>
              </a:spcBef>
              <a:defRPr/>
            </a:pPr>
            <a:r>
              <a:rPr lang="en-US" sz="700" noProof="1" smtClean="0">
                <a:solidFill>
                  <a:srgbClr val="000000"/>
                </a:solidFill>
                <a:ea typeface="MS PGothic" pitchFamily="34" charset="-128"/>
              </a:rPr>
              <a:t>Sybase and Adaptive Server, iAnywhere, Sybase 365, SQL Anywhere, and other Sybase products and services mentioned herein as well as their respective logos are trademarks or registered trademarks of Sybase Inc. Sybase is an SAP company.</a:t>
            </a:r>
          </a:p>
          <a:p>
            <a:pPr eaLnBrk="1" hangingPunct="1">
              <a:spcBef>
                <a:spcPts val="450"/>
              </a:spcBef>
              <a:defRPr/>
            </a:pPr>
            <a:r>
              <a:rPr lang="en-US" sz="700" noProof="1" smtClean="0">
                <a:solidFill>
                  <a:srgbClr val="000000"/>
                </a:solidFill>
                <a:ea typeface="MS PGothic" pitchFamily="34" charset="-128"/>
              </a:rPr>
              <a:t>Crossgate, m@gic EDDY, B2B 360°, and B2B 360° Services are registered trademarks of Crossgate AG </a:t>
            </a:r>
            <a:br>
              <a:rPr lang="en-US" sz="700" noProof="1" smtClean="0">
                <a:solidFill>
                  <a:srgbClr val="000000"/>
                </a:solidFill>
                <a:ea typeface="MS PGothic" pitchFamily="34" charset="-128"/>
              </a:rPr>
            </a:br>
            <a:r>
              <a:rPr lang="en-US" sz="700" noProof="1" smtClean="0">
                <a:solidFill>
                  <a:srgbClr val="000000"/>
                </a:solidFill>
                <a:ea typeface="MS PGothic" pitchFamily="34" charset="-128"/>
              </a:rPr>
              <a:t>in Germany and other countries. Crossgate is an SAP company.</a:t>
            </a:r>
          </a:p>
          <a:p>
            <a:pPr eaLnBrk="1" hangingPunct="1">
              <a:spcBef>
                <a:spcPts val="450"/>
              </a:spcBef>
              <a:defRPr/>
            </a:pPr>
            <a:r>
              <a:rPr lang="en-US" sz="700" noProof="1" smtClean="0">
                <a:solidFill>
                  <a:srgbClr val="000000"/>
                </a:solidFill>
                <a:ea typeface="MS PGothic" pitchFamily="34" charset="-128"/>
              </a:rPr>
              <a:t>All other product and service names mentioned are the trademarks of their respective companies. Data contained in this document serves informational purposes only. National product specifications may vary.</a:t>
            </a:r>
          </a:p>
          <a:p>
            <a:pPr eaLnBrk="1" hangingPunct="1">
              <a:spcBef>
                <a:spcPts val="450"/>
              </a:spcBef>
              <a:defRPr/>
            </a:pPr>
            <a:r>
              <a:rPr lang="en-US" sz="700" noProof="1" smtClean="0">
                <a:solidFill>
                  <a:srgbClr val="000000"/>
                </a:solidFill>
                <a:ea typeface="MS PGothic" pitchFamily="34" charset="-128"/>
              </a:rPr>
              <a:t>The information in this document is proprietary to SAP. No part of this document may be reproduced, copied, </a:t>
            </a:r>
            <a:br>
              <a:rPr lang="en-US" sz="700" noProof="1" smtClean="0">
                <a:solidFill>
                  <a:srgbClr val="000000"/>
                </a:solidFill>
                <a:ea typeface="MS PGothic" pitchFamily="34" charset="-128"/>
              </a:rPr>
            </a:br>
            <a:r>
              <a:rPr lang="en-US" sz="700" noProof="1" smtClean="0">
                <a:solidFill>
                  <a:srgbClr val="000000"/>
                </a:solidFill>
                <a:ea typeface="MS PGothic" pitchFamily="34" charset="-128"/>
              </a:rPr>
              <a:t>or transmitted in any form or for any purpose without the express prior written permission of SAP AG.</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pyright german">
    <p:spTree>
      <p:nvGrpSpPr>
        <p:cNvPr id="1" name=""/>
        <p:cNvGrpSpPr/>
        <p:nvPr/>
      </p:nvGrpSpPr>
      <p:grpSpPr>
        <a:xfrm>
          <a:off x="0" y="0"/>
          <a:ext cx="0" cy="0"/>
          <a:chOff x="0" y="0"/>
          <a:chExt cx="0" cy="0"/>
        </a:xfrm>
      </p:grpSpPr>
      <p:sp>
        <p:nvSpPr>
          <p:cNvPr id="2" name="TextBox 11"/>
          <p:cNvSpPr txBox="1">
            <a:spLocks noChangeArrowheads="1"/>
          </p:cNvSpPr>
          <p:nvPr userDrawn="1"/>
        </p:nvSpPr>
        <p:spPr bwMode="gray">
          <a:xfrm>
            <a:off x="242888" y="242888"/>
            <a:ext cx="735965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814388" eaLnBrk="0" hangingPunct="0">
              <a:defRPr>
                <a:solidFill>
                  <a:schemeClr val="tx1"/>
                </a:solidFill>
                <a:latin typeface="Arial" charset="0"/>
                <a:cs typeface="Arial" charset="0"/>
              </a:defRPr>
            </a:lvl1pPr>
            <a:lvl2pPr marL="742950" indent="-285750" defTabSz="814388" eaLnBrk="0" hangingPunct="0">
              <a:defRPr>
                <a:solidFill>
                  <a:schemeClr val="tx1"/>
                </a:solidFill>
                <a:latin typeface="Arial" charset="0"/>
                <a:cs typeface="Arial" charset="0"/>
              </a:defRPr>
            </a:lvl2pPr>
            <a:lvl3pPr marL="1143000" indent="-228600" defTabSz="814388" eaLnBrk="0" hangingPunct="0">
              <a:defRPr>
                <a:solidFill>
                  <a:schemeClr val="tx1"/>
                </a:solidFill>
                <a:latin typeface="Arial" charset="0"/>
                <a:cs typeface="Arial" charset="0"/>
              </a:defRPr>
            </a:lvl3pPr>
            <a:lvl4pPr marL="1600200" indent="-228600" defTabSz="814388" eaLnBrk="0" hangingPunct="0">
              <a:defRPr>
                <a:solidFill>
                  <a:schemeClr val="tx1"/>
                </a:solidFill>
                <a:latin typeface="Arial" charset="0"/>
                <a:cs typeface="Arial" charset="0"/>
              </a:defRPr>
            </a:lvl4pPr>
            <a:lvl5pPr marL="2057400" indent="-228600" defTabSz="814388" eaLnBrk="0" hangingPunct="0">
              <a:defRPr>
                <a:solidFill>
                  <a:schemeClr val="tx1"/>
                </a:solidFill>
                <a:latin typeface="Arial" charset="0"/>
                <a:cs typeface="Arial" charset="0"/>
              </a:defRPr>
            </a:lvl5pPr>
            <a:lvl6pPr marL="2514600" indent="-228600" defTabSz="814388" eaLnBrk="0" fontAlgn="base" hangingPunct="0">
              <a:spcBef>
                <a:spcPct val="0"/>
              </a:spcBef>
              <a:spcAft>
                <a:spcPct val="0"/>
              </a:spcAft>
              <a:defRPr>
                <a:solidFill>
                  <a:schemeClr val="tx1"/>
                </a:solidFill>
                <a:latin typeface="Arial" charset="0"/>
                <a:cs typeface="Arial" charset="0"/>
              </a:defRPr>
            </a:lvl6pPr>
            <a:lvl7pPr marL="2971800" indent="-228600" defTabSz="814388" eaLnBrk="0" fontAlgn="base" hangingPunct="0">
              <a:spcBef>
                <a:spcPct val="0"/>
              </a:spcBef>
              <a:spcAft>
                <a:spcPct val="0"/>
              </a:spcAft>
              <a:defRPr>
                <a:solidFill>
                  <a:schemeClr val="tx1"/>
                </a:solidFill>
                <a:latin typeface="Arial" charset="0"/>
                <a:cs typeface="Arial" charset="0"/>
              </a:defRPr>
            </a:lvl7pPr>
            <a:lvl8pPr marL="3429000" indent="-228600" defTabSz="814388" eaLnBrk="0" fontAlgn="base" hangingPunct="0">
              <a:spcBef>
                <a:spcPct val="0"/>
              </a:spcBef>
              <a:spcAft>
                <a:spcPct val="0"/>
              </a:spcAft>
              <a:defRPr>
                <a:solidFill>
                  <a:schemeClr val="tx1"/>
                </a:solidFill>
                <a:latin typeface="Arial" charset="0"/>
                <a:cs typeface="Arial" charset="0"/>
              </a:defRPr>
            </a:lvl8pPr>
            <a:lvl9pPr marL="3886200" indent="-228600" defTabSz="814388"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GB" sz="2200" b="1" smtClean="0">
                <a:solidFill>
                  <a:srgbClr val="666666"/>
                </a:solidFill>
              </a:rPr>
              <a:t>© </a:t>
            </a:r>
            <a:r>
              <a:rPr lang="de-DE" sz="2200" b="1" smtClean="0">
                <a:solidFill>
                  <a:srgbClr val="666666"/>
                </a:solidFill>
              </a:rPr>
              <a:t>2012 SAP AG. Alle Rechte vorbehalten.</a:t>
            </a:r>
          </a:p>
        </p:txBody>
      </p:sp>
      <p:sp>
        <p:nvSpPr>
          <p:cNvPr id="3" name="TextBox 2"/>
          <p:cNvSpPr txBox="1"/>
          <p:nvPr userDrawn="1"/>
        </p:nvSpPr>
        <p:spPr bwMode="gray">
          <a:xfrm>
            <a:off x="242888" y="1268413"/>
            <a:ext cx="4246562" cy="5910262"/>
          </a:xfrm>
          <a:prstGeom prst="rect">
            <a:avLst/>
          </a:prstGeom>
          <a:noFill/>
        </p:spPr>
        <p:txBody>
          <a:bodyPr lIns="0" tIns="0" rIns="0" bIns="0">
            <a:spAutoFit/>
          </a:bodyPr>
          <a:lstStyle>
            <a:defPPr>
              <a:defRPr lang="de-DE"/>
            </a:defPPr>
            <a:lvl1pPr indent="0">
              <a:lnSpc>
                <a:spcPct val="100000"/>
              </a:lnSpc>
              <a:spcBef>
                <a:spcPts val="600"/>
              </a:spcBef>
              <a:defRPr sz="900">
                <a:ea typeface="MS PGothic" pitchFamily="34" charset="-128"/>
              </a:defRPr>
            </a:lvl1pPr>
          </a:lstStyle>
          <a:p>
            <a:pPr defTabSz="815239" fontAlgn="auto">
              <a:spcAft>
                <a:spcPts val="0"/>
              </a:spcAft>
              <a:defRPr/>
            </a:pPr>
            <a:r>
              <a:rPr lang="de-DE" smtClean="0">
                <a:solidFill>
                  <a:srgbClr val="000000"/>
                </a:solidFill>
                <a:latin typeface="Arial"/>
                <a:cs typeface="+mn-cs"/>
              </a:rPr>
              <a:t>Weitergabe und Vervielfältigung dieser Publikation oder von Teilen daraus sind, zu welchem Zweck und in welcher Form auch immer, ohne die ausdrückliche schriftliche Genehmigung durch SAP AG nicht gestattet. </a:t>
            </a:r>
            <a:br>
              <a:rPr lang="de-DE" smtClean="0">
                <a:solidFill>
                  <a:srgbClr val="000000"/>
                </a:solidFill>
                <a:latin typeface="Arial"/>
                <a:cs typeface="+mn-cs"/>
              </a:rPr>
            </a:br>
            <a:r>
              <a:rPr lang="de-DE" smtClean="0">
                <a:solidFill>
                  <a:srgbClr val="000000"/>
                </a:solidFill>
                <a:latin typeface="Arial"/>
                <a:cs typeface="+mn-cs"/>
              </a:rPr>
              <a:t>In dieser Publikation enthaltene Informationen können ohne vorherige Ankündigung geändert werden.</a:t>
            </a:r>
          </a:p>
          <a:p>
            <a:pPr defTabSz="815239" fontAlgn="auto">
              <a:spcAft>
                <a:spcPts val="0"/>
              </a:spcAft>
              <a:defRPr/>
            </a:pPr>
            <a:r>
              <a:rPr lang="de-DE" smtClean="0">
                <a:solidFill>
                  <a:srgbClr val="000000"/>
                </a:solidFill>
                <a:latin typeface="Arial"/>
                <a:cs typeface="+mn-cs"/>
              </a:rPr>
              <a:t>Die von SAP AG oder deren Vertriebsfirmen angebotenen Softwareprodukte können Softwarekomponenten auch anderer Softwarehersteller enthalten.</a:t>
            </a:r>
          </a:p>
          <a:p>
            <a:pPr defTabSz="815239" fontAlgn="auto">
              <a:spcAft>
                <a:spcPts val="0"/>
              </a:spcAft>
              <a:defRPr/>
            </a:pPr>
            <a:r>
              <a:rPr lang="en-US" smtClean="0">
                <a:solidFill>
                  <a:srgbClr val="000000"/>
                </a:solidFill>
                <a:latin typeface="Arial"/>
                <a:cs typeface="+mn-cs"/>
              </a:rPr>
              <a:t>Microsoft, Windows, Excel, Outlook, PowerPoint, </a:t>
            </a:r>
            <a:r>
              <a:rPr lang="en-GB" smtClean="0">
                <a:solidFill>
                  <a:srgbClr val="000000"/>
                </a:solidFill>
                <a:latin typeface="Arial"/>
                <a:cs typeface="+mn-cs"/>
              </a:rPr>
              <a:t>Silverlight und Visual Studio</a:t>
            </a:r>
            <a:r>
              <a:rPr lang="en-US" smtClean="0">
                <a:solidFill>
                  <a:srgbClr val="000000"/>
                </a:solidFill>
                <a:latin typeface="Arial"/>
                <a:cs typeface="+mn-cs"/>
              </a:rPr>
              <a:t> </a:t>
            </a:r>
            <a:r>
              <a:rPr lang="en-US" err="1" smtClean="0">
                <a:solidFill>
                  <a:srgbClr val="000000"/>
                </a:solidFill>
                <a:latin typeface="Arial"/>
                <a:cs typeface="+mn-cs"/>
              </a:rPr>
              <a:t>sind</a:t>
            </a:r>
            <a:r>
              <a:rPr lang="en-US" smtClean="0">
                <a:solidFill>
                  <a:srgbClr val="000000"/>
                </a:solidFill>
                <a:latin typeface="Arial"/>
                <a:cs typeface="+mn-cs"/>
              </a:rPr>
              <a:t> </a:t>
            </a:r>
            <a:r>
              <a:rPr lang="en-US" err="1" smtClean="0">
                <a:solidFill>
                  <a:srgbClr val="000000"/>
                </a:solidFill>
                <a:latin typeface="Arial"/>
                <a:cs typeface="+mn-cs"/>
              </a:rPr>
              <a:t>eingetragene</a:t>
            </a:r>
            <a:r>
              <a:rPr lang="en-US" smtClean="0">
                <a:solidFill>
                  <a:srgbClr val="000000"/>
                </a:solidFill>
                <a:latin typeface="Arial"/>
                <a:cs typeface="+mn-cs"/>
              </a:rPr>
              <a:t> </a:t>
            </a:r>
            <a:r>
              <a:rPr lang="en-US" err="1" smtClean="0">
                <a:solidFill>
                  <a:srgbClr val="000000"/>
                </a:solidFill>
                <a:latin typeface="Arial"/>
                <a:cs typeface="+mn-cs"/>
              </a:rPr>
              <a:t>Marken</a:t>
            </a:r>
            <a:r>
              <a:rPr lang="en-US" smtClean="0">
                <a:solidFill>
                  <a:srgbClr val="000000"/>
                </a:solidFill>
                <a:latin typeface="Arial"/>
                <a:cs typeface="+mn-cs"/>
              </a:rPr>
              <a:t> der Microsoft Corporation. </a:t>
            </a:r>
            <a:endParaRPr lang="de-DE" smtClean="0">
              <a:solidFill>
                <a:srgbClr val="000000"/>
              </a:solidFill>
              <a:latin typeface="Arial"/>
              <a:cs typeface="+mn-cs"/>
            </a:endParaRPr>
          </a:p>
          <a:p>
            <a:pPr defTabSz="815239" fontAlgn="auto">
              <a:spcAft>
                <a:spcPts val="0"/>
              </a:spcAft>
              <a:defRPr/>
            </a:pPr>
            <a:r>
              <a:rPr lang="de-DE" smtClean="0">
                <a:solidFill>
                  <a:srgbClr val="000000"/>
                </a:solidFill>
                <a:latin typeface="Arial"/>
                <a:cs typeface="+mn-cs"/>
              </a:rPr>
              <a:t>IBM, DB2, DB2 Universal Database, System i, System i5, System p, System p5, System x, System z, System z10, z10, z/VM, z/OS, OS/390, </a:t>
            </a:r>
            <a:r>
              <a:rPr lang="de-DE" err="1" smtClean="0">
                <a:solidFill>
                  <a:srgbClr val="000000"/>
                </a:solidFill>
                <a:latin typeface="Arial"/>
                <a:cs typeface="+mn-cs"/>
              </a:rPr>
              <a:t>zEnterprise</a:t>
            </a:r>
            <a:r>
              <a:rPr lang="de-DE" smtClean="0">
                <a:solidFill>
                  <a:srgbClr val="000000"/>
                </a:solidFill>
                <a:latin typeface="Arial"/>
                <a:cs typeface="+mn-cs"/>
              </a:rPr>
              <a:t>, </a:t>
            </a:r>
            <a:r>
              <a:rPr lang="de-DE" err="1" smtClean="0">
                <a:solidFill>
                  <a:srgbClr val="000000"/>
                </a:solidFill>
                <a:latin typeface="Arial"/>
                <a:cs typeface="+mn-cs"/>
              </a:rPr>
              <a:t>PowerVM</a:t>
            </a:r>
            <a:r>
              <a:rPr lang="de-DE" smtClean="0">
                <a:solidFill>
                  <a:srgbClr val="000000"/>
                </a:solidFill>
                <a:latin typeface="Arial"/>
                <a:cs typeface="+mn-cs"/>
              </a:rPr>
              <a:t>, Power </a:t>
            </a:r>
            <a:r>
              <a:rPr lang="de-DE" err="1" smtClean="0">
                <a:solidFill>
                  <a:srgbClr val="000000"/>
                </a:solidFill>
                <a:latin typeface="Arial"/>
                <a:cs typeface="+mn-cs"/>
              </a:rPr>
              <a:t>Architecture</a:t>
            </a:r>
            <a:r>
              <a:rPr lang="de-DE" smtClean="0">
                <a:solidFill>
                  <a:srgbClr val="000000"/>
                </a:solidFill>
                <a:latin typeface="Arial"/>
                <a:cs typeface="+mn-cs"/>
              </a:rPr>
              <a:t>, Power Systems, POWER7, POWER6+, POWER6, POWER, </a:t>
            </a:r>
            <a:r>
              <a:rPr lang="de-DE" err="1" smtClean="0">
                <a:solidFill>
                  <a:srgbClr val="000000"/>
                </a:solidFill>
                <a:latin typeface="Arial"/>
                <a:cs typeface="+mn-cs"/>
              </a:rPr>
              <a:t>PowerHA</a:t>
            </a:r>
            <a:r>
              <a:rPr lang="de-DE" smtClean="0">
                <a:solidFill>
                  <a:srgbClr val="000000"/>
                </a:solidFill>
                <a:latin typeface="Arial"/>
                <a:cs typeface="+mn-cs"/>
              </a:rPr>
              <a:t>, </a:t>
            </a:r>
            <a:r>
              <a:rPr lang="de-DE" err="1" smtClean="0">
                <a:solidFill>
                  <a:srgbClr val="000000"/>
                </a:solidFill>
                <a:latin typeface="Arial"/>
                <a:cs typeface="+mn-cs"/>
              </a:rPr>
              <a:t>pureScale</a:t>
            </a:r>
            <a:r>
              <a:rPr lang="de-DE" smtClean="0">
                <a:solidFill>
                  <a:srgbClr val="000000"/>
                </a:solidFill>
                <a:latin typeface="Arial"/>
                <a:cs typeface="+mn-cs"/>
              </a:rPr>
              <a:t>, PowerPC, </a:t>
            </a:r>
            <a:r>
              <a:rPr lang="de-DE" err="1" smtClean="0">
                <a:solidFill>
                  <a:srgbClr val="000000"/>
                </a:solidFill>
                <a:latin typeface="Arial"/>
                <a:cs typeface="+mn-cs"/>
              </a:rPr>
              <a:t>BladeCenter</a:t>
            </a:r>
            <a:r>
              <a:rPr lang="de-DE" smtClean="0">
                <a:solidFill>
                  <a:srgbClr val="000000"/>
                </a:solidFill>
                <a:latin typeface="Arial"/>
                <a:cs typeface="+mn-cs"/>
              </a:rPr>
              <a:t>, System Storage, </a:t>
            </a:r>
            <a:r>
              <a:rPr lang="de-DE" err="1" smtClean="0">
                <a:solidFill>
                  <a:srgbClr val="000000"/>
                </a:solidFill>
                <a:latin typeface="Arial"/>
                <a:cs typeface="+mn-cs"/>
              </a:rPr>
              <a:t>Storwize</a:t>
            </a:r>
            <a:r>
              <a:rPr lang="de-DE" smtClean="0">
                <a:solidFill>
                  <a:srgbClr val="000000"/>
                </a:solidFill>
                <a:latin typeface="Arial"/>
                <a:cs typeface="+mn-cs"/>
              </a:rPr>
              <a:t>, XIV, GPFS, HACMP, RETAIN, DB2 Connect, RACF, </a:t>
            </a:r>
            <a:r>
              <a:rPr lang="de-DE" err="1" smtClean="0">
                <a:solidFill>
                  <a:srgbClr val="000000"/>
                </a:solidFill>
                <a:latin typeface="Arial"/>
                <a:cs typeface="+mn-cs"/>
              </a:rPr>
              <a:t>Redbooks</a:t>
            </a:r>
            <a:r>
              <a:rPr lang="de-DE" smtClean="0">
                <a:solidFill>
                  <a:srgbClr val="000000"/>
                </a:solidFill>
                <a:latin typeface="Arial"/>
                <a:cs typeface="+mn-cs"/>
              </a:rPr>
              <a:t>, OS/2, AIX, Intelligent </a:t>
            </a:r>
            <a:r>
              <a:rPr lang="de-DE" err="1" smtClean="0">
                <a:solidFill>
                  <a:srgbClr val="000000"/>
                </a:solidFill>
                <a:latin typeface="Arial"/>
                <a:cs typeface="+mn-cs"/>
              </a:rPr>
              <a:t>Miner</a:t>
            </a:r>
            <a:r>
              <a:rPr lang="de-DE" smtClean="0">
                <a:solidFill>
                  <a:srgbClr val="000000"/>
                </a:solidFill>
                <a:latin typeface="Arial"/>
                <a:cs typeface="+mn-cs"/>
              </a:rPr>
              <a:t>, </a:t>
            </a:r>
            <a:r>
              <a:rPr lang="de-DE" err="1" smtClean="0">
                <a:solidFill>
                  <a:srgbClr val="000000"/>
                </a:solidFill>
                <a:latin typeface="Arial"/>
                <a:cs typeface="+mn-cs"/>
              </a:rPr>
              <a:t>WebSphere</a:t>
            </a:r>
            <a:r>
              <a:rPr lang="de-DE" smtClean="0">
                <a:solidFill>
                  <a:srgbClr val="000000"/>
                </a:solidFill>
                <a:latin typeface="Arial"/>
                <a:cs typeface="+mn-cs"/>
              </a:rPr>
              <a:t>, Tivoli, Informix und Smarter Planet sind Marken oder eingetragene Marken der IBM Corporation.</a:t>
            </a:r>
          </a:p>
          <a:p>
            <a:pPr defTabSz="815239" fontAlgn="auto">
              <a:spcAft>
                <a:spcPts val="0"/>
              </a:spcAft>
              <a:defRPr/>
            </a:pPr>
            <a:r>
              <a:rPr lang="de-DE" smtClean="0">
                <a:solidFill>
                  <a:srgbClr val="000000"/>
                </a:solidFill>
                <a:latin typeface="Arial"/>
                <a:cs typeface="+mn-cs"/>
              </a:rPr>
              <a:t>Linux ist eine eingetragene Marke von Linus </a:t>
            </a:r>
            <a:r>
              <a:rPr lang="de-DE" err="1" smtClean="0">
                <a:solidFill>
                  <a:srgbClr val="000000"/>
                </a:solidFill>
                <a:latin typeface="Arial"/>
                <a:cs typeface="+mn-cs"/>
              </a:rPr>
              <a:t>Torvalds</a:t>
            </a:r>
            <a:r>
              <a:rPr lang="de-DE" smtClean="0">
                <a:solidFill>
                  <a:srgbClr val="000000"/>
                </a:solidFill>
                <a:latin typeface="Arial"/>
                <a:cs typeface="+mn-cs"/>
              </a:rPr>
              <a:t> in den USA und anderen Ländern.</a:t>
            </a:r>
          </a:p>
          <a:p>
            <a:pPr defTabSz="815239" fontAlgn="auto">
              <a:spcAft>
                <a:spcPts val="0"/>
              </a:spcAft>
              <a:defRPr/>
            </a:pPr>
            <a:r>
              <a:rPr lang="de-DE" smtClean="0">
                <a:solidFill>
                  <a:srgbClr val="000000"/>
                </a:solidFill>
                <a:latin typeface="Arial"/>
                <a:cs typeface="+mn-cs"/>
              </a:rPr>
              <a:t>Adobe, das Adobe-Logo, Acrobat, PostScript und Reader sind Marken oder eingetragene Marken von </a:t>
            </a:r>
            <a:br>
              <a:rPr lang="de-DE" smtClean="0">
                <a:solidFill>
                  <a:srgbClr val="000000"/>
                </a:solidFill>
                <a:latin typeface="Arial"/>
                <a:cs typeface="+mn-cs"/>
              </a:rPr>
            </a:br>
            <a:r>
              <a:rPr lang="de-DE" smtClean="0">
                <a:solidFill>
                  <a:srgbClr val="000000"/>
                </a:solidFill>
                <a:latin typeface="Arial"/>
                <a:cs typeface="+mn-cs"/>
              </a:rPr>
              <a:t>Adobe Systems Incorporated in den USA und/oder anderen Ländern.</a:t>
            </a:r>
          </a:p>
          <a:p>
            <a:pPr defTabSz="815239" fontAlgn="auto">
              <a:spcAft>
                <a:spcPts val="0"/>
              </a:spcAft>
              <a:defRPr/>
            </a:pPr>
            <a:r>
              <a:rPr lang="de-DE" smtClean="0">
                <a:solidFill>
                  <a:srgbClr val="000000"/>
                </a:solidFill>
                <a:latin typeface="Arial"/>
                <a:cs typeface="+mn-cs"/>
              </a:rPr>
              <a:t>Oracle und Java sind eingetragene Marken von Oracle und/oder ihrer Tochtergesellschaften. </a:t>
            </a:r>
          </a:p>
          <a:p>
            <a:pPr defTabSz="815239" fontAlgn="auto">
              <a:spcAft>
                <a:spcPts val="0"/>
              </a:spcAft>
              <a:defRPr/>
            </a:pPr>
            <a:r>
              <a:rPr lang="de-DE" smtClean="0">
                <a:solidFill>
                  <a:srgbClr val="000000"/>
                </a:solidFill>
                <a:latin typeface="Arial"/>
                <a:cs typeface="+mn-cs"/>
              </a:rPr>
              <a:t>UNIX, X/Open, OSF/1 und </a:t>
            </a:r>
            <a:r>
              <a:rPr lang="de-DE" err="1" smtClean="0">
                <a:solidFill>
                  <a:srgbClr val="000000"/>
                </a:solidFill>
                <a:latin typeface="Arial"/>
                <a:cs typeface="+mn-cs"/>
              </a:rPr>
              <a:t>Motif</a:t>
            </a:r>
            <a:r>
              <a:rPr lang="de-DE" smtClean="0">
                <a:solidFill>
                  <a:srgbClr val="000000"/>
                </a:solidFill>
                <a:latin typeface="Arial"/>
                <a:cs typeface="+mn-cs"/>
              </a:rPr>
              <a:t> sind eingetragene Marken der Open Group.</a:t>
            </a:r>
          </a:p>
          <a:p>
            <a:pPr defTabSz="815239" fontAlgn="auto">
              <a:spcAft>
                <a:spcPts val="0"/>
              </a:spcAft>
              <a:defRPr/>
            </a:pPr>
            <a:r>
              <a:rPr lang="de-DE" smtClean="0">
                <a:solidFill>
                  <a:srgbClr val="000000"/>
                </a:solidFill>
                <a:latin typeface="Arial"/>
                <a:cs typeface="+mn-cs"/>
              </a:rPr>
              <a:t>Citrix, ICA, </a:t>
            </a:r>
            <a:r>
              <a:rPr lang="de-DE" err="1" smtClean="0">
                <a:solidFill>
                  <a:srgbClr val="000000"/>
                </a:solidFill>
                <a:latin typeface="Arial"/>
                <a:cs typeface="+mn-cs"/>
              </a:rPr>
              <a:t>Program</a:t>
            </a:r>
            <a:r>
              <a:rPr lang="de-DE" smtClean="0">
                <a:solidFill>
                  <a:srgbClr val="000000"/>
                </a:solidFill>
                <a:latin typeface="Arial"/>
                <a:cs typeface="+mn-cs"/>
              </a:rPr>
              <a:t> </a:t>
            </a:r>
            <a:r>
              <a:rPr lang="de-DE" err="1" smtClean="0">
                <a:solidFill>
                  <a:srgbClr val="000000"/>
                </a:solidFill>
                <a:latin typeface="Arial"/>
                <a:cs typeface="+mn-cs"/>
              </a:rPr>
              <a:t>Neighborhood</a:t>
            </a:r>
            <a:r>
              <a:rPr lang="de-DE" smtClean="0">
                <a:solidFill>
                  <a:srgbClr val="000000"/>
                </a:solidFill>
                <a:latin typeface="Arial"/>
                <a:cs typeface="+mn-cs"/>
              </a:rPr>
              <a:t>, </a:t>
            </a:r>
            <a:r>
              <a:rPr lang="de-DE" err="1" smtClean="0">
                <a:solidFill>
                  <a:srgbClr val="000000"/>
                </a:solidFill>
                <a:latin typeface="Arial"/>
                <a:cs typeface="+mn-cs"/>
              </a:rPr>
              <a:t>MetaFrame</a:t>
            </a:r>
            <a:r>
              <a:rPr lang="de-DE" smtClean="0">
                <a:solidFill>
                  <a:srgbClr val="000000"/>
                </a:solidFill>
                <a:latin typeface="Arial"/>
                <a:cs typeface="+mn-cs"/>
              </a:rPr>
              <a:t>, </a:t>
            </a:r>
            <a:r>
              <a:rPr lang="de-DE" err="1" smtClean="0">
                <a:solidFill>
                  <a:srgbClr val="000000"/>
                </a:solidFill>
                <a:latin typeface="Arial"/>
                <a:cs typeface="+mn-cs"/>
              </a:rPr>
              <a:t>WinFrame</a:t>
            </a:r>
            <a:r>
              <a:rPr lang="de-DE" smtClean="0">
                <a:solidFill>
                  <a:srgbClr val="000000"/>
                </a:solidFill>
                <a:latin typeface="Arial"/>
                <a:cs typeface="+mn-cs"/>
              </a:rPr>
              <a:t>, </a:t>
            </a:r>
            <a:r>
              <a:rPr lang="de-DE" err="1" smtClean="0">
                <a:solidFill>
                  <a:srgbClr val="000000"/>
                </a:solidFill>
                <a:latin typeface="Arial"/>
                <a:cs typeface="+mn-cs"/>
              </a:rPr>
              <a:t>VideoFrame</a:t>
            </a:r>
            <a:r>
              <a:rPr lang="de-DE" smtClean="0">
                <a:solidFill>
                  <a:srgbClr val="000000"/>
                </a:solidFill>
                <a:latin typeface="Arial"/>
                <a:cs typeface="+mn-cs"/>
              </a:rPr>
              <a:t> und </a:t>
            </a:r>
            <a:r>
              <a:rPr lang="de-DE" err="1" smtClean="0">
                <a:solidFill>
                  <a:srgbClr val="000000"/>
                </a:solidFill>
                <a:latin typeface="Arial"/>
                <a:cs typeface="+mn-cs"/>
              </a:rPr>
              <a:t>MultiWin</a:t>
            </a:r>
            <a:r>
              <a:rPr lang="de-DE" smtClean="0">
                <a:solidFill>
                  <a:srgbClr val="000000"/>
                </a:solidFill>
                <a:latin typeface="Arial"/>
                <a:cs typeface="+mn-cs"/>
              </a:rPr>
              <a:t> sind Marken oder eingetragene Marken von Citrix Systems, Inc.</a:t>
            </a:r>
          </a:p>
          <a:p>
            <a:pPr defTabSz="815239" fontAlgn="auto">
              <a:spcAft>
                <a:spcPts val="0"/>
              </a:spcAft>
              <a:defRPr/>
            </a:pPr>
            <a:r>
              <a:rPr lang="de-DE" smtClean="0">
                <a:solidFill>
                  <a:srgbClr val="000000"/>
                </a:solidFill>
                <a:latin typeface="Arial"/>
                <a:cs typeface="+mn-cs"/>
              </a:rPr>
              <a:t>HTML, XML, XHTML und W3C sind Marken oder eingetragene Marken des W3C®, World Wide Web </a:t>
            </a:r>
            <a:r>
              <a:rPr lang="de-DE" err="1" smtClean="0">
                <a:solidFill>
                  <a:srgbClr val="000000"/>
                </a:solidFill>
                <a:latin typeface="Arial"/>
                <a:cs typeface="+mn-cs"/>
              </a:rPr>
              <a:t>Consortium</a:t>
            </a:r>
            <a:r>
              <a:rPr lang="de-DE" smtClean="0">
                <a:solidFill>
                  <a:srgbClr val="000000"/>
                </a:solidFill>
                <a:latin typeface="Arial"/>
                <a:cs typeface="+mn-cs"/>
              </a:rPr>
              <a:t>, Massachusetts Institute </a:t>
            </a:r>
            <a:r>
              <a:rPr lang="de-DE" err="1" smtClean="0">
                <a:solidFill>
                  <a:srgbClr val="000000"/>
                </a:solidFill>
                <a:latin typeface="Arial"/>
                <a:cs typeface="+mn-cs"/>
              </a:rPr>
              <a:t>of</a:t>
            </a:r>
            <a:r>
              <a:rPr lang="de-DE" smtClean="0">
                <a:solidFill>
                  <a:srgbClr val="000000"/>
                </a:solidFill>
                <a:latin typeface="Arial"/>
                <a:cs typeface="+mn-cs"/>
              </a:rPr>
              <a:t> Technology. </a:t>
            </a:r>
          </a:p>
          <a:p>
            <a:pPr defTabSz="815239" fontAlgn="auto">
              <a:spcAft>
                <a:spcPts val="0"/>
              </a:spcAft>
              <a:defRPr/>
            </a:pPr>
            <a:r>
              <a:rPr lang="de-DE" smtClean="0">
                <a:solidFill>
                  <a:srgbClr val="000000"/>
                </a:solidFill>
                <a:latin typeface="Arial"/>
                <a:cs typeface="+mn-cs"/>
              </a:rPr>
              <a:t>Apple, App Store, </a:t>
            </a:r>
            <a:r>
              <a:rPr lang="de-DE" err="1" smtClean="0">
                <a:solidFill>
                  <a:srgbClr val="000000"/>
                </a:solidFill>
                <a:latin typeface="Arial"/>
                <a:cs typeface="+mn-cs"/>
              </a:rPr>
              <a:t>iBooks</a:t>
            </a:r>
            <a:r>
              <a:rPr lang="de-DE" smtClean="0">
                <a:solidFill>
                  <a:srgbClr val="000000"/>
                </a:solidFill>
                <a:latin typeface="Arial"/>
                <a:cs typeface="+mn-cs"/>
              </a:rPr>
              <a:t>, </a:t>
            </a:r>
            <a:r>
              <a:rPr lang="de-DE" err="1" smtClean="0">
                <a:solidFill>
                  <a:srgbClr val="000000"/>
                </a:solidFill>
                <a:latin typeface="Arial"/>
                <a:cs typeface="+mn-cs"/>
              </a:rPr>
              <a:t>iPad</a:t>
            </a:r>
            <a:r>
              <a:rPr lang="de-DE" smtClean="0">
                <a:solidFill>
                  <a:srgbClr val="000000"/>
                </a:solidFill>
                <a:latin typeface="Arial"/>
                <a:cs typeface="+mn-cs"/>
              </a:rPr>
              <a:t>, </a:t>
            </a:r>
            <a:r>
              <a:rPr lang="de-DE" err="1" smtClean="0">
                <a:solidFill>
                  <a:srgbClr val="000000"/>
                </a:solidFill>
                <a:latin typeface="Arial"/>
                <a:cs typeface="+mn-cs"/>
              </a:rPr>
              <a:t>iPhone</a:t>
            </a:r>
            <a:r>
              <a:rPr lang="de-DE" smtClean="0">
                <a:solidFill>
                  <a:srgbClr val="000000"/>
                </a:solidFill>
                <a:latin typeface="Arial"/>
                <a:cs typeface="+mn-cs"/>
              </a:rPr>
              <a:t>, </a:t>
            </a:r>
            <a:r>
              <a:rPr lang="de-DE" err="1" smtClean="0">
                <a:solidFill>
                  <a:srgbClr val="000000"/>
                </a:solidFill>
                <a:latin typeface="Arial"/>
                <a:cs typeface="+mn-cs"/>
              </a:rPr>
              <a:t>iPhoto</a:t>
            </a:r>
            <a:r>
              <a:rPr lang="de-DE" smtClean="0">
                <a:solidFill>
                  <a:srgbClr val="000000"/>
                </a:solidFill>
                <a:latin typeface="Arial"/>
                <a:cs typeface="+mn-cs"/>
              </a:rPr>
              <a:t>, iPod, iTunes, Multi-Touch, </a:t>
            </a:r>
            <a:r>
              <a:rPr lang="de-DE" err="1" smtClean="0">
                <a:solidFill>
                  <a:srgbClr val="000000"/>
                </a:solidFill>
                <a:latin typeface="Arial"/>
                <a:cs typeface="+mn-cs"/>
              </a:rPr>
              <a:t>Objective</a:t>
            </a:r>
            <a:r>
              <a:rPr lang="de-DE" smtClean="0">
                <a:solidFill>
                  <a:srgbClr val="000000"/>
                </a:solidFill>
                <a:latin typeface="Arial"/>
                <a:cs typeface="+mn-cs"/>
              </a:rPr>
              <a:t>-C, Retina, Safari, Siri </a:t>
            </a:r>
            <a:br>
              <a:rPr lang="de-DE" smtClean="0">
                <a:solidFill>
                  <a:srgbClr val="000000"/>
                </a:solidFill>
                <a:latin typeface="Arial"/>
                <a:cs typeface="+mn-cs"/>
              </a:rPr>
            </a:br>
            <a:r>
              <a:rPr lang="de-DE" smtClean="0">
                <a:solidFill>
                  <a:srgbClr val="000000"/>
                </a:solidFill>
                <a:latin typeface="Arial"/>
                <a:cs typeface="+mn-cs"/>
              </a:rPr>
              <a:t>und </a:t>
            </a:r>
            <a:r>
              <a:rPr lang="de-DE" err="1" smtClean="0">
                <a:solidFill>
                  <a:srgbClr val="000000"/>
                </a:solidFill>
                <a:latin typeface="Arial"/>
                <a:cs typeface="+mn-cs"/>
              </a:rPr>
              <a:t>Xcode</a:t>
            </a:r>
            <a:r>
              <a:rPr lang="de-DE" smtClean="0">
                <a:solidFill>
                  <a:srgbClr val="000000"/>
                </a:solidFill>
                <a:latin typeface="Arial"/>
                <a:cs typeface="+mn-cs"/>
              </a:rPr>
              <a:t> sind Marken oder eingetragene Marken der Apple Inc.</a:t>
            </a:r>
          </a:p>
          <a:p>
            <a:pPr defTabSz="815239" fontAlgn="auto">
              <a:spcAft>
                <a:spcPts val="0"/>
              </a:spcAft>
              <a:defRPr/>
            </a:pPr>
            <a:r>
              <a:rPr lang="de-DE" smtClean="0">
                <a:solidFill>
                  <a:srgbClr val="000000"/>
                </a:solidFill>
                <a:latin typeface="Arial"/>
                <a:cs typeface="+mn-cs"/>
              </a:rPr>
              <a:t>IOS ist eine eingetragene Marke von Cisco Systems Inc.</a:t>
            </a:r>
          </a:p>
          <a:p>
            <a:pPr defTabSz="815239" fontAlgn="auto">
              <a:spcAft>
                <a:spcPts val="0"/>
              </a:spcAft>
              <a:defRPr/>
            </a:pPr>
            <a:r>
              <a:rPr lang="en-US" smtClean="0">
                <a:solidFill>
                  <a:srgbClr val="000000"/>
                </a:solidFill>
                <a:latin typeface="Arial"/>
                <a:cs typeface="+mn-cs"/>
              </a:rPr>
              <a:t>RIM, BlackBerry, BBM, BlackBerry Curve, BlackBerry Bold, BlackBerry Pearl, BlackBerry Torch, BlackBerry Storm, BlackBerry Storm2, BlackBerry </a:t>
            </a:r>
            <a:r>
              <a:rPr lang="en-US" err="1" smtClean="0">
                <a:solidFill>
                  <a:srgbClr val="000000"/>
                </a:solidFill>
                <a:latin typeface="Arial"/>
                <a:cs typeface="+mn-cs"/>
              </a:rPr>
              <a:t>PlayBook</a:t>
            </a:r>
            <a:r>
              <a:rPr lang="en-US" smtClean="0">
                <a:solidFill>
                  <a:srgbClr val="000000"/>
                </a:solidFill>
                <a:latin typeface="Arial"/>
                <a:cs typeface="+mn-cs"/>
              </a:rPr>
              <a:t> und BlackBerry App World </a:t>
            </a:r>
            <a:r>
              <a:rPr lang="en-US" err="1" smtClean="0">
                <a:solidFill>
                  <a:srgbClr val="000000"/>
                </a:solidFill>
                <a:latin typeface="Arial"/>
                <a:cs typeface="+mn-cs"/>
              </a:rPr>
              <a:t>sind</a:t>
            </a:r>
            <a:r>
              <a:rPr lang="en-US" smtClean="0">
                <a:solidFill>
                  <a:srgbClr val="000000"/>
                </a:solidFill>
                <a:latin typeface="Arial"/>
                <a:cs typeface="+mn-cs"/>
              </a:rPr>
              <a:t> </a:t>
            </a:r>
            <a:r>
              <a:rPr lang="en-US" err="1" smtClean="0">
                <a:solidFill>
                  <a:srgbClr val="000000"/>
                </a:solidFill>
                <a:latin typeface="Arial"/>
                <a:cs typeface="+mn-cs"/>
              </a:rPr>
              <a:t>Marken</a:t>
            </a:r>
            <a:r>
              <a:rPr lang="en-US" smtClean="0">
                <a:solidFill>
                  <a:srgbClr val="000000"/>
                </a:solidFill>
                <a:latin typeface="Arial"/>
                <a:cs typeface="+mn-cs"/>
              </a:rPr>
              <a:t> </a:t>
            </a:r>
            <a:r>
              <a:rPr lang="en-US" err="1" smtClean="0">
                <a:solidFill>
                  <a:srgbClr val="000000"/>
                </a:solidFill>
                <a:latin typeface="Arial"/>
                <a:cs typeface="+mn-cs"/>
              </a:rPr>
              <a:t>oder</a:t>
            </a:r>
            <a:r>
              <a:rPr lang="en-US" smtClean="0">
                <a:solidFill>
                  <a:srgbClr val="000000"/>
                </a:solidFill>
                <a:latin typeface="Arial"/>
                <a:cs typeface="+mn-cs"/>
              </a:rPr>
              <a:t> </a:t>
            </a:r>
            <a:r>
              <a:rPr lang="en-US" err="1" smtClean="0">
                <a:solidFill>
                  <a:srgbClr val="000000"/>
                </a:solidFill>
                <a:latin typeface="Arial"/>
                <a:cs typeface="+mn-cs"/>
              </a:rPr>
              <a:t>eingetragene</a:t>
            </a:r>
            <a:r>
              <a:rPr lang="en-US" smtClean="0">
                <a:solidFill>
                  <a:srgbClr val="000000"/>
                </a:solidFill>
                <a:latin typeface="Arial"/>
                <a:cs typeface="+mn-cs"/>
              </a:rPr>
              <a:t> </a:t>
            </a:r>
            <a:r>
              <a:rPr lang="en-US" err="1" smtClean="0">
                <a:solidFill>
                  <a:srgbClr val="000000"/>
                </a:solidFill>
                <a:latin typeface="Arial"/>
                <a:cs typeface="+mn-cs"/>
              </a:rPr>
              <a:t>Marken</a:t>
            </a:r>
            <a:r>
              <a:rPr lang="en-US" smtClean="0">
                <a:solidFill>
                  <a:srgbClr val="000000"/>
                </a:solidFill>
                <a:latin typeface="Arial"/>
                <a:cs typeface="+mn-cs"/>
              </a:rPr>
              <a:t> von Research in Motion Limited.</a:t>
            </a:r>
            <a:endParaRPr lang="de-DE" noProof="1" smtClean="0">
              <a:solidFill>
                <a:srgbClr val="000000"/>
              </a:solidFill>
              <a:latin typeface="Arial"/>
              <a:cs typeface="+mn-cs"/>
            </a:endParaRPr>
          </a:p>
        </p:txBody>
      </p:sp>
      <p:sp>
        <p:nvSpPr>
          <p:cNvPr id="4" name="TextBox 3"/>
          <p:cNvSpPr txBox="1"/>
          <p:nvPr userDrawn="1"/>
        </p:nvSpPr>
        <p:spPr bwMode="gray">
          <a:xfrm>
            <a:off x="4654550" y="1268413"/>
            <a:ext cx="4246563" cy="5694362"/>
          </a:xfrm>
          <a:prstGeom prst="rect">
            <a:avLst/>
          </a:prstGeom>
          <a:noFill/>
        </p:spPr>
        <p:txBody>
          <a:bodyPr lIns="0" tIns="0" rIns="0" bIns="0">
            <a:spAutoFit/>
          </a:bodyPr>
          <a:lstStyle>
            <a:defPPr>
              <a:defRPr lang="de-DE"/>
            </a:defPPr>
            <a:lvl1pPr indent="0">
              <a:lnSpc>
                <a:spcPct val="100000"/>
              </a:lnSpc>
              <a:spcBef>
                <a:spcPts val="600"/>
              </a:spcBef>
              <a:defRPr sz="900">
                <a:ea typeface="MS PGothic" pitchFamily="34" charset="-128"/>
              </a:defRPr>
            </a:lvl1pPr>
          </a:lstStyle>
          <a:p>
            <a:pPr defTabSz="815239" fontAlgn="auto">
              <a:spcAft>
                <a:spcPts val="0"/>
              </a:spcAft>
              <a:defRPr/>
            </a:pPr>
            <a:r>
              <a:rPr lang="en-US" smtClean="0">
                <a:solidFill>
                  <a:srgbClr val="000000"/>
                </a:solidFill>
                <a:latin typeface="Arial"/>
                <a:cs typeface="+mn-cs"/>
              </a:rPr>
              <a:t>Google App Engine, Google Apps, Google Checkout, Google Data API, Google Maps, Google Mobile Ads, Google Mobile Updater, Google Mobile, Google Store, Google Sync, Google Updater, Google Voice, </a:t>
            </a:r>
            <a:br>
              <a:rPr lang="en-US" smtClean="0">
                <a:solidFill>
                  <a:srgbClr val="000000"/>
                </a:solidFill>
                <a:latin typeface="Arial"/>
                <a:cs typeface="+mn-cs"/>
              </a:rPr>
            </a:br>
            <a:r>
              <a:rPr lang="en-US" smtClean="0">
                <a:solidFill>
                  <a:srgbClr val="000000"/>
                </a:solidFill>
                <a:latin typeface="Arial"/>
                <a:cs typeface="+mn-cs"/>
              </a:rPr>
              <a:t>Google Mail, Gmail, YouTube, </a:t>
            </a:r>
            <a:r>
              <a:rPr lang="en-US" err="1" smtClean="0">
                <a:solidFill>
                  <a:srgbClr val="000000"/>
                </a:solidFill>
                <a:latin typeface="Arial"/>
                <a:cs typeface="+mn-cs"/>
              </a:rPr>
              <a:t>Dalvik</a:t>
            </a:r>
            <a:r>
              <a:rPr lang="en-US" smtClean="0">
                <a:solidFill>
                  <a:srgbClr val="000000"/>
                </a:solidFill>
                <a:latin typeface="Arial"/>
                <a:cs typeface="+mn-cs"/>
              </a:rPr>
              <a:t> und Android </a:t>
            </a:r>
            <a:r>
              <a:rPr lang="en-US" err="1" smtClean="0">
                <a:solidFill>
                  <a:srgbClr val="000000"/>
                </a:solidFill>
                <a:latin typeface="Arial"/>
                <a:cs typeface="+mn-cs"/>
              </a:rPr>
              <a:t>sind</a:t>
            </a:r>
            <a:r>
              <a:rPr lang="en-US" smtClean="0">
                <a:solidFill>
                  <a:srgbClr val="000000"/>
                </a:solidFill>
                <a:latin typeface="Arial"/>
                <a:cs typeface="+mn-cs"/>
              </a:rPr>
              <a:t> </a:t>
            </a:r>
            <a:r>
              <a:rPr lang="en-US" err="1" smtClean="0">
                <a:solidFill>
                  <a:srgbClr val="000000"/>
                </a:solidFill>
                <a:latin typeface="Arial"/>
                <a:cs typeface="+mn-cs"/>
              </a:rPr>
              <a:t>Marken</a:t>
            </a:r>
            <a:r>
              <a:rPr lang="en-US" smtClean="0">
                <a:solidFill>
                  <a:srgbClr val="000000"/>
                </a:solidFill>
                <a:latin typeface="Arial"/>
                <a:cs typeface="+mn-cs"/>
              </a:rPr>
              <a:t> </a:t>
            </a:r>
            <a:r>
              <a:rPr lang="en-US" err="1" smtClean="0">
                <a:solidFill>
                  <a:srgbClr val="000000"/>
                </a:solidFill>
                <a:latin typeface="Arial"/>
                <a:cs typeface="+mn-cs"/>
              </a:rPr>
              <a:t>oder</a:t>
            </a:r>
            <a:r>
              <a:rPr lang="en-US" smtClean="0">
                <a:solidFill>
                  <a:srgbClr val="000000"/>
                </a:solidFill>
                <a:latin typeface="Arial"/>
                <a:cs typeface="+mn-cs"/>
              </a:rPr>
              <a:t> </a:t>
            </a:r>
            <a:r>
              <a:rPr lang="en-US" err="1" smtClean="0">
                <a:solidFill>
                  <a:srgbClr val="000000"/>
                </a:solidFill>
                <a:latin typeface="Arial"/>
                <a:cs typeface="+mn-cs"/>
              </a:rPr>
              <a:t>eingetragene</a:t>
            </a:r>
            <a:r>
              <a:rPr lang="en-US" smtClean="0">
                <a:solidFill>
                  <a:srgbClr val="000000"/>
                </a:solidFill>
                <a:latin typeface="Arial"/>
                <a:cs typeface="+mn-cs"/>
              </a:rPr>
              <a:t> </a:t>
            </a:r>
            <a:r>
              <a:rPr lang="en-US" err="1" smtClean="0">
                <a:solidFill>
                  <a:srgbClr val="000000"/>
                </a:solidFill>
                <a:latin typeface="Arial"/>
                <a:cs typeface="+mn-cs"/>
              </a:rPr>
              <a:t>Marken</a:t>
            </a:r>
            <a:r>
              <a:rPr lang="en-US" smtClean="0">
                <a:solidFill>
                  <a:srgbClr val="000000"/>
                </a:solidFill>
                <a:latin typeface="Arial"/>
                <a:cs typeface="+mn-cs"/>
              </a:rPr>
              <a:t> von Google Inc.</a:t>
            </a:r>
            <a:endParaRPr lang="de-DE" smtClean="0">
              <a:solidFill>
                <a:srgbClr val="000000"/>
              </a:solidFill>
              <a:latin typeface="Arial"/>
              <a:cs typeface="+mn-cs"/>
            </a:endParaRPr>
          </a:p>
          <a:p>
            <a:pPr defTabSz="815239" fontAlgn="auto">
              <a:spcAft>
                <a:spcPts val="0"/>
              </a:spcAft>
              <a:defRPr/>
            </a:pPr>
            <a:r>
              <a:rPr lang="de-DE" smtClean="0">
                <a:solidFill>
                  <a:srgbClr val="000000"/>
                </a:solidFill>
                <a:latin typeface="Arial"/>
                <a:cs typeface="+mn-cs"/>
              </a:rPr>
              <a:t>INTERMEC ist eine eingetragene Marke der </a:t>
            </a:r>
            <a:r>
              <a:rPr lang="de-DE" err="1" smtClean="0">
                <a:solidFill>
                  <a:srgbClr val="000000"/>
                </a:solidFill>
                <a:latin typeface="Arial"/>
                <a:cs typeface="+mn-cs"/>
              </a:rPr>
              <a:t>Intermec</a:t>
            </a:r>
            <a:r>
              <a:rPr lang="de-DE" smtClean="0">
                <a:solidFill>
                  <a:srgbClr val="000000"/>
                </a:solidFill>
                <a:latin typeface="Arial"/>
                <a:cs typeface="+mn-cs"/>
              </a:rPr>
              <a:t> Technologies Corporation.</a:t>
            </a:r>
          </a:p>
          <a:p>
            <a:pPr defTabSz="815239" fontAlgn="auto">
              <a:spcAft>
                <a:spcPts val="0"/>
              </a:spcAft>
              <a:defRPr/>
            </a:pPr>
            <a:r>
              <a:rPr lang="de-DE" err="1" smtClean="0">
                <a:solidFill>
                  <a:srgbClr val="000000"/>
                </a:solidFill>
                <a:latin typeface="Arial"/>
                <a:cs typeface="+mn-cs"/>
              </a:rPr>
              <a:t>Wi-Fi</a:t>
            </a:r>
            <a:r>
              <a:rPr lang="de-DE" smtClean="0">
                <a:solidFill>
                  <a:srgbClr val="000000"/>
                </a:solidFill>
                <a:latin typeface="Arial"/>
                <a:cs typeface="+mn-cs"/>
              </a:rPr>
              <a:t> ist eine eingetragene Marke der </a:t>
            </a:r>
            <a:r>
              <a:rPr lang="de-DE" err="1" smtClean="0">
                <a:solidFill>
                  <a:srgbClr val="000000"/>
                </a:solidFill>
                <a:latin typeface="Arial"/>
                <a:cs typeface="+mn-cs"/>
              </a:rPr>
              <a:t>Wi-Fi</a:t>
            </a:r>
            <a:r>
              <a:rPr lang="de-DE" smtClean="0">
                <a:solidFill>
                  <a:srgbClr val="000000"/>
                </a:solidFill>
                <a:latin typeface="Arial"/>
                <a:cs typeface="+mn-cs"/>
              </a:rPr>
              <a:t> Alliance.</a:t>
            </a:r>
          </a:p>
          <a:p>
            <a:pPr defTabSz="815239" fontAlgn="auto">
              <a:spcAft>
                <a:spcPts val="0"/>
              </a:spcAft>
              <a:defRPr/>
            </a:pPr>
            <a:r>
              <a:rPr lang="de-DE" smtClean="0">
                <a:solidFill>
                  <a:srgbClr val="000000"/>
                </a:solidFill>
                <a:latin typeface="Arial"/>
                <a:cs typeface="+mn-cs"/>
              </a:rPr>
              <a:t>Bluetooth ist eine eingetragene Marke von Bluetooth SIG Inc.</a:t>
            </a:r>
          </a:p>
          <a:p>
            <a:pPr defTabSz="815239" fontAlgn="auto">
              <a:spcAft>
                <a:spcPts val="0"/>
              </a:spcAft>
              <a:defRPr/>
            </a:pPr>
            <a:r>
              <a:rPr lang="de-DE" smtClean="0">
                <a:solidFill>
                  <a:srgbClr val="000000"/>
                </a:solidFill>
                <a:latin typeface="Arial"/>
                <a:cs typeface="+mn-cs"/>
              </a:rPr>
              <a:t>Motorola ist eine eingetragene Marke von Motorola Trademark Holdings, LLC. </a:t>
            </a:r>
          </a:p>
          <a:p>
            <a:pPr defTabSz="815239" fontAlgn="auto">
              <a:spcAft>
                <a:spcPts val="0"/>
              </a:spcAft>
              <a:defRPr/>
            </a:pPr>
            <a:r>
              <a:rPr lang="de-DE" err="1" smtClean="0">
                <a:solidFill>
                  <a:srgbClr val="000000"/>
                </a:solidFill>
                <a:latin typeface="Arial"/>
                <a:cs typeface="+mn-cs"/>
              </a:rPr>
              <a:t>Computop</a:t>
            </a:r>
            <a:r>
              <a:rPr lang="de-DE" smtClean="0">
                <a:solidFill>
                  <a:srgbClr val="000000"/>
                </a:solidFill>
                <a:latin typeface="Arial"/>
                <a:cs typeface="+mn-cs"/>
              </a:rPr>
              <a:t> ist eine eingetragene Marke der </a:t>
            </a:r>
            <a:r>
              <a:rPr lang="de-DE" err="1" smtClean="0">
                <a:solidFill>
                  <a:srgbClr val="000000"/>
                </a:solidFill>
                <a:latin typeface="Arial"/>
                <a:cs typeface="+mn-cs"/>
              </a:rPr>
              <a:t>Computop</a:t>
            </a:r>
            <a:r>
              <a:rPr lang="de-DE" smtClean="0">
                <a:solidFill>
                  <a:srgbClr val="000000"/>
                </a:solidFill>
                <a:latin typeface="Arial"/>
                <a:cs typeface="+mn-cs"/>
              </a:rPr>
              <a:t> Wirtschaftsinformatik GmbH.</a:t>
            </a:r>
          </a:p>
          <a:p>
            <a:pPr defTabSz="815239" fontAlgn="auto">
              <a:spcAft>
                <a:spcPts val="0"/>
              </a:spcAft>
              <a:defRPr/>
            </a:pPr>
            <a:r>
              <a:rPr lang="de-DE" smtClean="0">
                <a:solidFill>
                  <a:srgbClr val="000000"/>
                </a:solidFill>
                <a:latin typeface="Arial"/>
                <a:cs typeface="+mn-cs"/>
              </a:rPr>
              <a:t>SAP, R/3, SAP NetWeaver, </a:t>
            </a:r>
            <a:r>
              <a:rPr lang="de-DE" err="1" smtClean="0">
                <a:solidFill>
                  <a:srgbClr val="000000"/>
                </a:solidFill>
                <a:latin typeface="Arial"/>
                <a:cs typeface="+mn-cs"/>
              </a:rPr>
              <a:t>Duet</a:t>
            </a:r>
            <a:r>
              <a:rPr lang="de-DE" smtClean="0">
                <a:solidFill>
                  <a:srgbClr val="000000"/>
                </a:solidFill>
                <a:latin typeface="Arial"/>
                <a:cs typeface="+mn-cs"/>
              </a:rPr>
              <a:t>, </a:t>
            </a:r>
            <a:r>
              <a:rPr lang="de-DE" err="1" smtClean="0">
                <a:solidFill>
                  <a:srgbClr val="000000"/>
                </a:solidFill>
                <a:latin typeface="Arial"/>
                <a:cs typeface="+mn-cs"/>
              </a:rPr>
              <a:t>PartnerEdge</a:t>
            </a:r>
            <a:r>
              <a:rPr lang="de-DE" smtClean="0">
                <a:solidFill>
                  <a:srgbClr val="000000"/>
                </a:solidFill>
                <a:latin typeface="Arial"/>
                <a:cs typeface="+mn-cs"/>
              </a:rPr>
              <a:t>, </a:t>
            </a:r>
            <a:r>
              <a:rPr lang="de-DE" err="1" smtClean="0">
                <a:solidFill>
                  <a:srgbClr val="000000"/>
                </a:solidFill>
                <a:latin typeface="Arial"/>
                <a:cs typeface="+mn-cs"/>
              </a:rPr>
              <a:t>ByDesign</a:t>
            </a:r>
            <a:r>
              <a:rPr lang="de-DE" smtClean="0">
                <a:solidFill>
                  <a:srgbClr val="000000"/>
                </a:solidFill>
                <a:latin typeface="Arial"/>
                <a:cs typeface="+mn-cs"/>
              </a:rPr>
              <a:t>, SAP </a:t>
            </a:r>
            <a:r>
              <a:rPr lang="de-DE" err="1" smtClean="0">
                <a:solidFill>
                  <a:srgbClr val="000000"/>
                </a:solidFill>
                <a:latin typeface="Arial"/>
                <a:cs typeface="+mn-cs"/>
              </a:rPr>
              <a:t>BusinessObjects</a:t>
            </a:r>
            <a:r>
              <a:rPr lang="de-DE" smtClean="0">
                <a:solidFill>
                  <a:srgbClr val="000000"/>
                </a:solidFill>
                <a:latin typeface="Arial"/>
                <a:cs typeface="+mn-cs"/>
              </a:rPr>
              <a:t> Explorer, </a:t>
            </a:r>
            <a:r>
              <a:rPr lang="de-DE" err="1" smtClean="0">
                <a:solidFill>
                  <a:srgbClr val="000000"/>
                </a:solidFill>
                <a:latin typeface="Arial"/>
                <a:cs typeface="+mn-cs"/>
              </a:rPr>
              <a:t>StreamWork</a:t>
            </a:r>
            <a:r>
              <a:rPr lang="de-DE" smtClean="0">
                <a:solidFill>
                  <a:srgbClr val="000000"/>
                </a:solidFill>
                <a:latin typeface="Arial"/>
                <a:cs typeface="+mn-cs"/>
              </a:rPr>
              <a:t>, </a:t>
            </a:r>
            <a:br>
              <a:rPr lang="de-DE" smtClean="0">
                <a:solidFill>
                  <a:srgbClr val="000000"/>
                </a:solidFill>
                <a:latin typeface="Arial"/>
                <a:cs typeface="+mn-cs"/>
              </a:rPr>
            </a:br>
            <a:r>
              <a:rPr lang="de-DE" smtClean="0">
                <a:solidFill>
                  <a:srgbClr val="000000"/>
                </a:solidFill>
                <a:latin typeface="Arial"/>
                <a:cs typeface="+mn-cs"/>
              </a:rPr>
              <a:t>SAP HANA und weitere im Text erwähnte SAP-Produkte und -Dienst-leistungen sowie die entsprechenden Logos sind Marken oder eingetragene Marken der SAP AG in Deutschland und anderen Ländern.</a:t>
            </a:r>
          </a:p>
          <a:p>
            <a:pPr defTabSz="815239" fontAlgn="auto">
              <a:spcAft>
                <a:spcPts val="0"/>
              </a:spcAft>
              <a:defRPr/>
            </a:pPr>
            <a:r>
              <a:rPr lang="de-DE" smtClean="0">
                <a:solidFill>
                  <a:srgbClr val="000000"/>
                </a:solidFill>
                <a:latin typeface="Arial"/>
                <a:cs typeface="+mn-cs"/>
              </a:rPr>
              <a:t>Business Objects und das Business-Objects-Logo, </a:t>
            </a:r>
            <a:r>
              <a:rPr lang="de-DE" err="1" smtClean="0">
                <a:solidFill>
                  <a:srgbClr val="000000"/>
                </a:solidFill>
                <a:latin typeface="Arial"/>
                <a:cs typeface="+mn-cs"/>
              </a:rPr>
              <a:t>BusinessObjects</a:t>
            </a:r>
            <a:r>
              <a:rPr lang="de-DE" smtClean="0">
                <a:solidFill>
                  <a:srgbClr val="000000"/>
                </a:solidFill>
                <a:latin typeface="Arial"/>
                <a:cs typeface="+mn-cs"/>
              </a:rPr>
              <a:t>, Crystal Reports, Crystal </a:t>
            </a:r>
            <a:r>
              <a:rPr lang="de-DE" err="1" smtClean="0">
                <a:solidFill>
                  <a:srgbClr val="000000"/>
                </a:solidFill>
                <a:latin typeface="Arial"/>
                <a:cs typeface="+mn-cs"/>
              </a:rPr>
              <a:t>Decisions</a:t>
            </a:r>
            <a:r>
              <a:rPr lang="de-DE" smtClean="0">
                <a:solidFill>
                  <a:srgbClr val="000000"/>
                </a:solidFill>
                <a:latin typeface="Arial"/>
                <a:cs typeface="+mn-cs"/>
              </a:rPr>
              <a:t>, </a:t>
            </a:r>
            <a:br>
              <a:rPr lang="de-DE" smtClean="0">
                <a:solidFill>
                  <a:srgbClr val="000000"/>
                </a:solidFill>
                <a:latin typeface="Arial"/>
                <a:cs typeface="+mn-cs"/>
              </a:rPr>
            </a:br>
            <a:r>
              <a:rPr lang="de-DE" smtClean="0">
                <a:solidFill>
                  <a:srgbClr val="000000"/>
                </a:solidFill>
                <a:latin typeface="Arial"/>
                <a:cs typeface="+mn-cs"/>
              </a:rPr>
              <a:t>Web </a:t>
            </a:r>
            <a:r>
              <a:rPr lang="de-DE" err="1" smtClean="0">
                <a:solidFill>
                  <a:srgbClr val="000000"/>
                </a:solidFill>
                <a:latin typeface="Arial"/>
                <a:cs typeface="+mn-cs"/>
              </a:rPr>
              <a:t>Intelligence</a:t>
            </a:r>
            <a:r>
              <a:rPr lang="de-DE" smtClean="0">
                <a:solidFill>
                  <a:srgbClr val="000000"/>
                </a:solidFill>
                <a:latin typeface="Arial"/>
                <a:cs typeface="+mn-cs"/>
              </a:rPr>
              <a:t>, </a:t>
            </a:r>
            <a:r>
              <a:rPr lang="de-DE" err="1" smtClean="0">
                <a:solidFill>
                  <a:srgbClr val="000000"/>
                </a:solidFill>
                <a:latin typeface="Arial"/>
                <a:cs typeface="+mn-cs"/>
              </a:rPr>
              <a:t>Xcelsius</a:t>
            </a:r>
            <a:r>
              <a:rPr lang="de-DE" smtClean="0">
                <a:solidFill>
                  <a:srgbClr val="000000"/>
                </a:solidFill>
                <a:latin typeface="Arial"/>
                <a:cs typeface="+mn-cs"/>
              </a:rPr>
              <a:t> und andere im Text erwähnte Business-Objects-Produkte und ­Dienstleistungen sowie die entsprechenden Logos sind Marken oder eingetragene Marken der Business Objects Software Ltd. Business Objects ist ein Unternehmen der SAP AG.</a:t>
            </a:r>
          </a:p>
          <a:p>
            <a:pPr defTabSz="815239" fontAlgn="auto">
              <a:spcAft>
                <a:spcPts val="0"/>
              </a:spcAft>
              <a:defRPr/>
            </a:pPr>
            <a:r>
              <a:rPr lang="de-DE" err="1" smtClean="0">
                <a:solidFill>
                  <a:srgbClr val="000000"/>
                </a:solidFill>
                <a:latin typeface="Arial"/>
                <a:cs typeface="+mn-cs"/>
              </a:rPr>
              <a:t>Sybase</a:t>
            </a:r>
            <a:r>
              <a:rPr lang="de-DE" smtClean="0">
                <a:solidFill>
                  <a:srgbClr val="000000"/>
                </a:solidFill>
                <a:latin typeface="Arial"/>
                <a:cs typeface="+mn-cs"/>
              </a:rPr>
              <a:t> und Adaptive Server, </a:t>
            </a:r>
            <a:r>
              <a:rPr lang="de-DE" err="1" smtClean="0">
                <a:solidFill>
                  <a:srgbClr val="000000"/>
                </a:solidFill>
                <a:latin typeface="Arial"/>
                <a:cs typeface="+mn-cs"/>
              </a:rPr>
              <a:t>iAnywhere</a:t>
            </a:r>
            <a:r>
              <a:rPr lang="de-DE" smtClean="0">
                <a:solidFill>
                  <a:srgbClr val="000000"/>
                </a:solidFill>
                <a:latin typeface="Arial"/>
                <a:cs typeface="+mn-cs"/>
              </a:rPr>
              <a:t>, </a:t>
            </a:r>
            <a:r>
              <a:rPr lang="de-DE" err="1" smtClean="0">
                <a:solidFill>
                  <a:srgbClr val="000000"/>
                </a:solidFill>
                <a:latin typeface="Arial"/>
                <a:cs typeface="+mn-cs"/>
              </a:rPr>
              <a:t>Sybase</a:t>
            </a:r>
            <a:r>
              <a:rPr lang="de-DE" smtClean="0">
                <a:solidFill>
                  <a:srgbClr val="000000"/>
                </a:solidFill>
                <a:latin typeface="Arial"/>
                <a:cs typeface="+mn-cs"/>
              </a:rPr>
              <a:t> 365, SQL Anywhere und weitere im Text erwähnte </a:t>
            </a:r>
            <a:r>
              <a:rPr lang="de-DE" err="1" smtClean="0">
                <a:solidFill>
                  <a:srgbClr val="000000"/>
                </a:solidFill>
                <a:latin typeface="Arial"/>
                <a:cs typeface="+mn-cs"/>
              </a:rPr>
              <a:t>Sybase</a:t>
            </a:r>
            <a:r>
              <a:rPr lang="de-DE" smtClean="0">
                <a:solidFill>
                  <a:srgbClr val="000000"/>
                </a:solidFill>
                <a:latin typeface="Arial"/>
                <a:cs typeface="+mn-cs"/>
              </a:rPr>
              <a:t>-Produkte und -Dienstleistungen sowie die entsprechenden Logos sind Marken oder eingetragene Marken der </a:t>
            </a:r>
            <a:r>
              <a:rPr lang="de-DE" err="1" smtClean="0">
                <a:solidFill>
                  <a:srgbClr val="000000"/>
                </a:solidFill>
                <a:latin typeface="Arial"/>
                <a:cs typeface="+mn-cs"/>
              </a:rPr>
              <a:t>Sybase</a:t>
            </a:r>
            <a:r>
              <a:rPr lang="de-DE" smtClean="0">
                <a:solidFill>
                  <a:srgbClr val="000000"/>
                </a:solidFill>
                <a:latin typeface="Arial"/>
                <a:cs typeface="+mn-cs"/>
              </a:rPr>
              <a:t> Inc. </a:t>
            </a:r>
            <a:r>
              <a:rPr lang="de-DE" err="1" smtClean="0">
                <a:solidFill>
                  <a:srgbClr val="000000"/>
                </a:solidFill>
                <a:latin typeface="Arial"/>
                <a:cs typeface="+mn-cs"/>
              </a:rPr>
              <a:t>Sybase</a:t>
            </a:r>
            <a:r>
              <a:rPr lang="de-DE" smtClean="0">
                <a:solidFill>
                  <a:srgbClr val="000000"/>
                </a:solidFill>
                <a:latin typeface="Arial"/>
                <a:cs typeface="+mn-cs"/>
              </a:rPr>
              <a:t> ist ein Unternehmen der SAP AG.</a:t>
            </a:r>
          </a:p>
          <a:p>
            <a:pPr defTabSz="815239" fontAlgn="auto">
              <a:spcAft>
                <a:spcPts val="0"/>
              </a:spcAft>
              <a:defRPr/>
            </a:pPr>
            <a:r>
              <a:rPr lang="de-DE" err="1" smtClean="0">
                <a:solidFill>
                  <a:srgbClr val="000000"/>
                </a:solidFill>
                <a:latin typeface="Arial"/>
                <a:cs typeface="+mn-cs"/>
              </a:rPr>
              <a:t>Crossgate</a:t>
            </a:r>
            <a:r>
              <a:rPr lang="de-DE" smtClean="0">
                <a:solidFill>
                  <a:srgbClr val="000000"/>
                </a:solidFill>
                <a:latin typeface="Arial"/>
                <a:cs typeface="+mn-cs"/>
              </a:rPr>
              <a:t>, </a:t>
            </a:r>
            <a:r>
              <a:rPr lang="de-DE" err="1" smtClean="0">
                <a:solidFill>
                  <a:srgbClr val="000000"/>
                </a:solidFill>
                <a:latin typeface="Arial"/>
                <a:cs typeface="+mn-cs"/>
              </a:rPr>
              <a:t>m@gic</a:t>
            </a:r>
            <a:r>
              <a:rPr lang="de-DE" smtClean="0">
                <a:solidFill>
                  <a:srgbClr val="000000"/>
                </a:solidFill>
                <a:latin typeface="Arial"/>
                <a:cs typeface="+mn-cs"/>
              </a:rPr>
              <a:t> EDDY, B2B 360°, B2B 360° Services sind eingetragene Marken  der </a:t>
            </a:r>
            <a:r>
              <a:rPr lang="de-DE" err="1" smtClean="0">
                <a:solidFill>
                  <a:srgbClr val="000000"/>
                </a:solidFill>
                <a:latin typeface="Arial"/>
                <a:cs typeface="+mn-cs"/>
              </a:rPr>
              <a:t>Crossgate</a:t>
            </a:r>
            <a:r>
              <a:rPr lang="de-DE" smtClean="0">
                <a:solidFill>
                  <a:srgbClr val="000000"/>
                </a:solidFill>
                <a:latin typeface="Arial"/>
                <a:cs typeface="+mn-cs"/>
              </a:rPr>
              <a:t> AG in Deutschland und anderen Ländern. </a:t>
            </a:r>
            <a:r>
              <a:rPr lang="de-DE" err="1" smtClean="0">
                <a:solidFill>
                  <a:srgbClr val="000000"/>
                </a:solidFill>
                <a:latin typeface="Arial"/>
                <a:cs typeface="+mn-cs"/>
              </a:rPr>
              <a:t>Crossgate</a:t>
            </a:r>
            <a:r>
              <a:rPr lang="de-DE" smtClean="0">
                <a:solidFill>
                  <a:srgbClr val="000000"/>
                </a:solidFill>
                <a:latin typeface="Arial"/>
                <a:cs typeface="+mn-cs"/>
              </a:rPr>
              <a:t> ist ein Unternehmen der SAP AG.</a:t>
            </a:r>
          </a:p>
          <a:p>
            <a:pPr defTabSz="815239" fontAlgn="auto">
              <a:spcAft>
                <a:spcPts val="0"/>
              </a:spcAft>
              <a:defRPr/>
            </a:pPr>
            <a:r>
              <a:rPr lang="de-DE" smtClean="0">
                <a:solidFill>
                  <a:srgbClr val="000000"/>
                </a:solidFill>
                <a:latin typeface="Arial"/>
                <a:cs typeface="+mn-cs"/>
              </a:rPr>
              <a:t>Alle anderen Namen von Produkten und Dienstleistungen sind Marken der jeweiligen Firmen. Die Angaben im Text sind unverbindlich und dienen lediglich zu Informationszwecken. Produkte können länderspezifische Unterschiede aufweisen.</a:t>
            </a:r>
          </a:p>
          <a:p>
            <a:pPr defTabSz="815239" fontAlgn="auto">
              <a:spcAft>
                <a:spcPts val="0"/>
              </a:spcAft>
              <a:defRPr/>
            </a:pPr>
            <a:r>
              <a:rPr lang="de-DE" smtClean="0">
                <a:solidFill>
                  <a:srgbClr val="000000"/>
                </a:solidFill>
                <a:latin typeface="Arial"/>
                <a:cs typeface="+mn-cs"/>
              </a:rPr>
              <a:t>Die in dieser Publikation enthaltene Information ist Eigentum der SAP. Weitergabe und Vervielfältigung dieser Publikation oder von Teilen daraus sind, zu welchem Zweck und in welcher Form auch immer, nur mit ausdrücklicher schriftlicher Genehmigung durch SAP AG gestattet.</a:t>
            </a:r>
            <a:endParaRPr lang="de-DE">
              <a:solidFill>
                <a:srgbClr val="000000"/>
              </a:solidFill>
              <a:latin typeface="Arial"/>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el with picture - short">
    <p:bg>
      <p:bgPr>
        <a:solidFill>
          <a:schemeClr val="accent1"/>
        </a:solidFill>
        <a:effectLst/>
      </p:bgPr>
    </p:bg>
    <p:spTree>
      <p:nvGrpSpPr>
        <p:cNvPr id="1" name=""/>
        <p:cNvGrpSpPr/>
        <p:nvPr/>
      </p:nvGrpSpPr>
      <p:grpSpPr>
        <a:xfrm>
          <a:off x="0" y="0"/>
          <a:ext cx="0" cy="0"/>
          <a:chOff x="0" y="0"/>
          <a:chExt cx="0" cy="0"/>
        </a:xfrm>
      </p:grpSpPr>
      <p:sp>
        <p:nvSpPr>
          <p:cNvPr id="4" name="Rectangle 8"/>
          <p:cNvSpPr>
            <a:spLocks noChangeArrowheads="1"/>
          </p:cNvSpPr>
          <p:nvPr userDrawn="1"/>
        </p:nvSpPr>
        <p:spPr bwMode="gray">
          <a:xfrm>
            <a:off x="323850" y="0"/>
            <a:ext cx="8496300" cy="1608138"/>
          </a:xfrm>
          <a:prstGeom prst="rect">
            <a:avLst/>
          </a:prstGeom>
          <a:solidFill>
            <a:schemeClr val="bg1">
              <a:alpha val="74901"/>
            </a:schemeClr>
          </a:solidFill>
          <a:ln w="6350" algn="ctr">
            <a:noFill/>
            <a:miter lim="800000"/>
            <a:headEnd/>
            <a:tailEnd/>
          </a:ln>
        </p:spPr>
        <p:txBody>
          <a:bodyPr lIns="90000" tIns="72000" rIns="90000" bIns="72000" anchor="ctr"/>
          <a:lstStyle/>
          <a:p>
            <a:pPr algn="ctr">
              <a:spcBef>
                <a:spcPct val="50000"/>
              </a:spcBef>
              <a:buClr>
                <a:srgbClr val="F0AB00"/>
              </a:buClr>
              <a:buSzPct val="80000"/>
            </a:pPr>
            <a:endParaRPr lang="de-DE">
              <a:solidFill>
                <a:srgbClr val="000000"/>
              </a:solidFill>
              <a:ea typeface="Arial Unicode MS" pitchFamily="34" charset="-128"/>
              <a:cs typeface="Arial Unicode MS" pitchFamily="34" charset="-128"/>
            </a:endParaRPr>
          </a:p>
        </p:txBody>
      </p:sp>
      <p:pic>
        <p:nvPicPr>
          <p:cNvPr id="5" name="Picture 10" descr="SAP_grad_R_pref.png"/>
          <p:cNvPicPr>
            <a:picLocks noChangeAspect="1"/>
          </p:cNvPicPr>
          <p:nvPr userDrawn="1"/>
        </p:nvPicPr>
        <p:blipFill>
          <a:blip r:embed="rId2" cstate="print"/>
          <a:srcRect/>
          <a:stretch>
            <a:fillRect/>
          </a:stretch>
        </p:blipFill>
        <p:spPr bwMode="auto">
          <a:xfrm>
            <a:off x="328613" y="4560888"/>
            <a:ext cx="917575" cy="341312"/>
          </a:xfrm>
          <a:prstGeom prst="rect">
            <a:avLst/>
          </a:prstGeom>
          <a:noFill/>
          <a:ln w="9525">
            <a:noFill/>
            <a:miter lim="800000"/>
            <a:headEnd/>
            <a:tailEnd/>
          </a:ln>
        </p:spPr>
      </p:pic>
      <p:sp>
        <p:nvSpPr>
          <p:cNvPr id="7" name="Rectangle 11"/>
          <p:cNvSpPr>
            <a:spLocks noChangeArrowheads="1"/>
          </p:cNvSpPr>
          <p:nvPr userDrawn="1"/>
        </p:nvSpPr>
        <p:spPr bwMode="gray">
          <a:xfrm>
            <a:off x="323850" y="0"/>
            <a:ext cx="8496300" cy="122238"/>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a:xfrm>
            <a:off x="414000" y="243000"/>
            <a:ext cx="8280000" cy="553500"/>
          </a:xfrm>
        </p:spPr>
        <p:txBody>
          <a:bodyPr anchor="t">
            <a:noAutofit/>
          </a:bodyPr>
          <a:lstStyle>
            <a:lvl1pPr>
              <a:defRPr sz="4800">
                <a:solidFill>
                  <a:schemeClr val="tx1"/>
                </a:solidFill>
              </a:defRPr>
            </a:lvl1pPr>
          </a:lstStyle>
          <a:p>
            <a:r>
              <a:rPr lang="en-US" smtClean="0"/>
              <a:t>Click to edit Master title style</a:t>
            </a:r>
            <a:endParaRPr lang="en-US" dirty="0"/>
          </a:p>
        </p:txBody>
      </p:sp>
      <p:sp>
        <p:nvSpPr>
          <p:cNvPr id="6" name="Subtitle 2"/>
          <p:cNvSpPr>
            <a:spLocks noGrp="1"/>
          </p:cNvSpPr>
          <p:nvPr>
            <p:ph type="subTitle" idx="1"/>
          </p:nvPr>
        </p:nvSpPr>
        <p:spPr bwMode="gray">
          <a:xfrm>
            <a:off x="414000" y="1124903"/>
            <a:ext cx="8280000" cy="369332"/>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el with picture - two lines">
    <p:bg>
      <p:bgPr>
        <a:solidFill>
          <a:schemeClr val="accent1"/>
        </a:solidFill>
        <a:effectLst/>
      </p:bgPr>
    </p:bg>
    <p:spTree>
      <p:nvGrpSpPr>
        <p:cNvPr id="1" name=""/>
        <p:cNvGrpSpPr/>
        <p:nvPr/>
      </p:nvGrpSpPr>
      <p:grpSpPr>
        <a:xfrm>
          <a:off x="0" y="0"/>
          <a:ext cx="0" cy="0"/>
          <a:chOff x="0" y="0"/>
          <a:chExt cx="0" cy="0"/>
        </a:xfrm>
      </p:grpSpPr>
      <p:sp>
        <p:nvSpPr>
          <p:cNvPr id="4" name="Rectangle 8"/>
          <p:cNvSpPr>
            <a:spLocks noChangeArrowheads="1"/>
          </p:cNvSpPr>
          <p:nvPr userDrawn="1"/>
        </p:nvSpPr>
        <p:spPr bwMode="gray">
          <a:xfrm>
            <a:off x="323850" y="0"/>
            <a:ext cx="8496300" cy="1608138"/>
          </a:xfrm>
          <a:prstGeom prst="rect">
            <a:avLst/>
          </a:prstGeom>
          <a:solidFill>
            <a:schemeClr val="bg1">
              <a:alpha val="74901"/>
            </a:schemeClr>
          </a:solidFill>
          <a:ln w="6350" algn="ctr">
            <a:noFill/>
            <a:miter lim="800000"/>
            <a:headEnd/>
            <a:tailEnd/>
          </a:ln>
        </p:spPr>
        <p:txBody>
          <a:bodyPr lIns="90000" tIns="72000" rIns="90000" bIns="72000" anchor="ctr"/>
          <a:lstStyle/>
          <a:p>
            <a:pPr algn="ctr">
              <a:spcBef>
                <a:spcPct val="50000"/>
              </a:spcBef>
              <a:buClr>
                <a:srgbClr val="F0AB00"/>
              </a:buClr>
              <a:buSzPct val="80000"/>
            </a:pPr>
            <a:endParaRPr lang="de-DE">
              <a:solidFill>
                <a:srgbClr val="000000"/>
              </a:solidFill>
              <a:ea typeface="Arial Unicode MS" pitchFamily="34" charset="-128"/>
              <a:cs typeface="Arial Unicode MS" pitchFamily="34" charset="-128"/>
            </a:endParaRPr>
          </a:p>
        </p:txBody>
      </p:sp>
      <p:pic>
        <p:nvPicPr>
          <p:cNvPr id="5" name="Picture 10" descr="SAP_grad_R_pref.png"/>
          <p:cNvPicPr>
            <a:picLocks noChangeAspect="1"/>
          </p:cNvPicPr>
          <p:nvPr userDrawn="1"/>
        </p:nvPicPr>
        <p:blipFill>
          <a:blip r:embed="rId2" cstate="print"/>
          <a:srcRect/>
          <a:stretch>
            <a:fillRect/>
          </a:stretch>
        </p:blipFill>
        <p:spPr bwMode="auto">
          <a:xfrm>
            <a:off x="328613" y="4560888"/>
            <a:ext cx="917575" cy="341312"/>
          </a:xfrm>
          <a:prstGeom prst="rect">
            <a:avLst/>
          </a:prstGeom>
          <a:noFill/>
          <a:ln w="9525">
            <a:noFill/>
            <a:miter lim="800000"/>
            <a:headEnd/>
            <a:tailEnd/>
          </a:ln>
        </p:spPr>
      </p:pic>
      <p:sp>
        <p:nvSpPr>
          <p:cNvPr id="7" name="Rectangle 11"/>
          <p:cNvSpPr>
            <a:spLocks noChangeArrowheads="1"/>
          </p:cNvSpPr>
          <p:nvPr userDrawn="1"/>
        </p:nvSpPr>
        <p:spPr bwMode="gray">
          <a:xfrm>
            <a:off x="323850" y="0"/>
            <a:ext cx="8496300" cy="122238"/>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sp>
        <p:nvSpPr>
          <p:cNvPr id="6" name="Subtitle 2"/>
          <p:cNvSpPr>
            <a:spLocks noGrp="1"/>
          </p:cNvSpPr>
          <p:nvPr>
            <p:ph type="subTitle" idx="1"/>
          </p:nvPr>
        </p:nvSpPr>
        <p:spPr bwMode="gray">
          <a:xfrm>
            <a:off x="414000" y="1124903"/>
            <a:ext cx="8280000" cy="369332"/>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itle 1"/>
          <p:cNvSpPr>
            <a:spLocks noGrp="1"/>
          </p:cNvSpPr>
          <p:nvPr>
            <p:ph type="ctrTitle"/>
          </p:nvPr>
        </p:nvSpPr>
        <p:spPr bwMode="gray">
          <a:xfrm>
            <a:off x="414000" y="243000"/>
            <a:ext cx="8280000" cy="692498"/>
          </a:xfrm>
        </p:spPr>
        <p:txBody>
          <a:bodyPr anchor="t">
            <a:noAutofit/>
          </a:bodyPr>
          <a:lstStyle>
            <a:lvl1pPr>
              <a:defRPr sz="3000">
                <a:solidFill>
                  <a:sysClr val="windowText" lastClr="000000"/>
                </a:solidFill>
                <a:latin typeface="+mj-lt"/>
              </a:defRPr>
            </a:lvl1pPr>
          </a:lstStyle>
          <a:p>
            <a:r>
              <a:rPr lang="en-US" smtClean="0"/>
              <a:t>Click to edit Master title style</a:t>
            </a:r>
            <a:endParaRPr lang="de-DE"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el - short">
    <p:bg>
      <p:bgPr>
        <a:solidFill>
          <a:schemeClr val="accent1"/>
        </a:solidFill>
        <a:effectLst/>
      </p:bgPr>
    </p:bg>
    <p:spTree>
      <p:nvGrpSpPr>
        <p:cNvPr id="1" name=""/>
        <p:cNvGrpSpPr/>
        <p:nvPr/>
      </p:nvGrpSpPr>
      <p:grpSpPr>
        <a:xfrm>
          <a:off x="0" y="0"/>
          <a:ext cx="0" cy="0"/>
          <a:chOff x="0" y="0"/>
          <a:chExt cx="0" cy="0"/>
        </a:xfrm>
      </p:grpSpPr>
      <p:pic>
        <p:nvPicPr>
          <p:cNvPr id="4" name="Picture 8" descr="SAP_grad_R_pref.png"/>
          <p:cNvPicPr>
            <a:picLocks noChangeAspect="1"/>
          </p:cNvPicPr>
          <p:nvPr userDrawn="1"/>
        </p:nvPicPr>
        <p:blipFill>
          <a:blip r:embed="rId2" cstate="print"/>
          <a:srcRect/>
          <a:stretch>
            <a:fillRect/>
          </a:stretch>
        </p:blipFill>
        <p:spPr bwMode="auto">
          <a:xfrm>
            <a:off x="328613" y="4560888"/>
            <a:ext cx="917575" cy="341312"/>
          </a:xfrm>
          <a:prstGeom prst="rect">
            <a:avLst/>
          </a:prstGeom>
          <a:noFill/>
          <a:ln w="9525">
            <a:noFill/>
            <a:miter lim="800000"/>
            <a:headEnd/>
            <a:tailEnd/>
          </a:ln>
        </p:spPr>
      </p:pic>
      <p:sp>
        <p:nvSpPr>
          <p:cNvPr id="2" name="Title 1"/>
          <p:cNvSpPr>
            <a:spLocks noGrp="1"/>
          </p:cNvSpPr>
          <p:nvPr>
            <p:ph type="title"/>
          </p:nvPr>
        </p:nvSpPr>
        <p:spPr>
          <a:xfrm>
            <a:off x="414000" y="243000"/>
            <a:ext cx="8280000" cy="553500"/>
          </a:xfrm>
        </p:spPr>
        <p:txBody>
          <a:bodyPr anchor="t">
            <a:noAutofit/>
          </a:bodyPr>
          <a:lstStyle>
            <a:lvl1pPr>
              <a:defRPr sz="4800">
                <a:solidFill>
                  <a:schemeClr val="tx1"/>
                </a:solidFill>
              </a:defRPr>
            </a:lvl1pPr>
          </a:lstStyle>
          <a:p>
            <a:r>
              <a:rPr lang="en-US" smtClean="0"/>
              <a:t>Click to edit Master title style</a:t>
            </a:r>
            <a:endParaRPr lang="en-US" dirty="0"/>
          </a:p>
        </p:txBody>
      </p:sp>
      <p:sp>
        <p:nvSpPr>
          <p:cNvPr id="6" name="Subtitle 2"/>
          <p:cNvSpPr>
            <a:spLocks noGrp="1"/>
          </p:cNvSpPr>
          <p:nvPr>
            <p:ph type="subTitle" idx="1"/>
          </p:nvPr>
        </p:nvSpPr>
        <p:spPr bwMode="gray">
          <a:xfrm>
            <a:off x="414000" y="1124903"/>
            <a:ext cx="8280000" cy="369332"/>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el  - two lines">
    <p:bg>
      <p:bgPr>
        <a:solidFill>
          <a:schemeClr val="accent1"/>
        </a:solidFill>
        <a:effectLst/>
      </p:bgPr>
    </p:bg>
    <p:spTree>
      <p:nvGrpSpPr>
        <p:cNvPr id="1" name=""/>
        <p:cNvGrpSpPr/>
        <p:nvPr/>
      </p:nvGrpSpPr>
      <p:grpSpPr>
        <a:xfrm>
          <a:off x="0" y="0"/>
          <a:ext cx="0" cy="0"/>
          <a:chOff x="0" y="0"/>
          <a:chExt cx="0" cy="0"/>
        </a:xfrm>
      </p:grpSpPr>
      <p:pic>
        <p:nvPicPr>
          <p:cNvPr id="4" name="Picture 8" descr="SAP_grad_R_pref.png"/>
          <p:cNvPicPr>
            <a:picLocks noChangeAspect="1"/>
          </p:cNvPicPr>
          <p:nvPr userDrawn="1"/>
        </p:nvPicPr>
        <p:blipFill>
          <a:blip r:embed="rId2" cstate="print"/>
          <a:srcRect/>
          <a:stretch>
            <a:fillRect/>
          </a:stretch>
        </p:blipFill>
        <p:spPr bwMode="auto">
          <a:xfrm>
            <a:off x="328613" y="4560888"/>
            <a:ext cx="917575" cy="341312"/>
          </a:xfrm>
          <a:prstGeom prst="rect">
            <a:avLst/>
          </a:prstGeom>
          <a:noFill/>
          <a:ln w="9525">
            <a:noFill/>
            <a:miter lim="800000"/>
            <a:headEnd/>
            <a:tailEnd/>
          </a:ln>
        </p:spPr>
      </p:pic>
      <p:sp>
        <p:nvSpPr>
          <p:cNvPr id="6" name="Subtitle 2"/>
          <p:cNvSpPr>
            <a:spLocks noGrp="1"/>
          </p:cNvSpPr>
          <p:nvPr>
            <p:ph type="subTitle" idx="1"/>
          </p:nvPr>
        </p:nvSpPr>
        <p:spPr bwMode="gray">
          <a:xfrm>
            <a:off x="414000" y="1124903"/>
            <a:ext cx="8280000" cy="369332"/>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itle 1"/>
          <p:cNvSpPr>
            <a:spLocks noGrp="1"/>
          </p:cNvSpPr>
          <p:nvPr>
            <p:ph type="ctrTitle"/>
          </p:nvPr>
        </p:nvSpPr>
        <p:spPr bwMode="gray">
          <a:xfrm>
            <a:off x="414000" y="243000"/>
            <a:ext cx="8280000" cy="692498"/>
          </a:xfrm>
        </p:spPr>
        <p:txBody>
          <a:bodyPr anchor="t">
            <a:noAutofit/>
          </a:bodyPr>
          <a:lstStyle>
            <a:lvl1pPr>
              <a:defRPr sz="3000">
                <a:solidFill>
                  <a:sysClr val="windowText" lastClr="000000"/>
                </a:solidFill>
                <a:latin typeface="+mj-lt"/>
              </a:defRPr>
            </a:lvl1pPr>
          </a:lstStyle>
          <a:p>
            <a:r>
              <a:rPr lang="en-US" smtClean="0"/>
              <a:t>Click to edit Master title style</a:t>
            </a:r>
            <a:endParaRPr lang="de-DE"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4" name="Rectangle 8"/>
          <p:cNvSpPr>
            <a:spLocks noChangeArrowheads="1"/>
          </p:cNvSpPr>
          <p:nvPr userDrawn="1"/>
        </p:nvSpPr>
        <p:spPr bwMode="gray">
          <a:xfrm>
            <a:off x="323850" y="0"/>
            <a:ext cx="8496300" cy="1722438"/>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pic>
        <p:nvPicPr>
          <p:cNvPr id="5" name="Picture 10" descr="SAP_grad_R_pref.png"/>
          <p:cNvPicPr>
            <a:picLocks noChangeAspect="1"/>
          </p:cNvPicPr>
          <p:nvPr userDrawn="1"/>
        </p:nvPicPr>
        <p:blipFill>
          <a:blip r:embed="rId2" cstate="print"/>
          <a:srcRect/>
          <a:stretch>
            <a:fillRect/>
          </a:stretch>
        </p:blipFill>
        <p:spPr bwMode="auto">
          <a:xfrm>
            <a:off x="323850" y="4560888"/>
            <a:ext cx="917575" cy="341312"/>
          </a:xfrm>
          <a:prstGeom prst="rect">
            <a:avLst/>
          </a:prstGeom>
          <a:noFill/>
          <a:ln w="9525">
            <a:noFill/>
            <a:miter lim="800000"/>
            <a:headEnd/>
            <a:tailEnd/>
          </a:ln>
        </p:spPr>
      </p:pic>
      <p:sp>
        <p:nvSpPr>
          <p:cNvPr id="2" name="Title 1"/>
          <p:cNvSpPr>
            <a:spLocks noGrp="1"/>
          </p:cNvSpPr>
          <p:nvPr>
            <p:ph type="ctrTitle"/>
          </p:nvPr>
        </p:nvSpPr>
        <p:spPr bwMode="gray">
          <a:xfrm>
            <a:off x="324000" y="1833300"/>
            <a:ext cx="8496000" cy="553998"/>
          </a:xfrm>
        </p:spPr>
        <p:txBody>
          <a:bodyPr anchor="t">
            <a:noAutofit/>
          </a:bodyPr>
          <a:lstStyle>
            <a:lvl1pPr>
              <a:defRPr sz="4800">
                <a:solidFill>
                  <a:schemeClr val="tx1"/>
                </a:solidFill>
                <a:latin typeface="+mj-lt"/>
              </a:defRPr>
            </a:lvl1pPr>
          </a:lstStyle>
          <a:p>
            <a:r>
              <a:rPr lang="en-US" smtClean="0"/>
              <a:t>Click to edit Master title style</a:t>
            </a:r>
            <a:endParaRPr lang="de-DE" dirty="0"/>
          </a:p>
        </p:txBody>
      </p:sp>
      <p:sp>
        <p:nvSpPr>
          <p:cNvPr id="93" name="Text Placeholder 92"/>
          <p:cNvSpPr>
            <a:spLocks noGrp="1"/>
          </p:cNvSpPr>
          <p:nvPr>
            <p:ph type="body" sz="quarter" idx="10"/>
          </p:nvPr>
        </p:nvSpPr>
        <p:spPr>
          <a:xfrm>
            <a:off x="324000" y="2629800"/>
            <a:ext cx="8496300" cy="465535"/>
          </a:xfrm>
        </p:spPr>
        <p:txBody>
          <a:bodyPr/>
          <a:lstStyle>
            <a:lvl1pPr>
              <a:spcBef>
                <a:spcPts val="1200"/>
              </a:spcBef>
              <a:defRPr sz="1600" b="0"/>
            </a:lvl1pPr>
          </a:lstStyle>
          <a:p>
            <a:pPr lvl="0"/>
            <a:r>
              <a:rPr lang="en-US" smtClean="0"/>
              <a:t>Click to edit Master text styles</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spTree>
      <p:nvGrpSpPr>
        <p:cNvPr id="1" name=""/>
        <p:cNvGrpSpPr/>
        <p:nvPr/>
      </p:nvGrpSpPr>
      <p:grpSpPr>
        <a:xfrm>
          <a:off x="0" y="0"/>
          <a:ext cx="0" cy="0"/>
          <a:chOff x="0" y="0"/>
          <a:chExt cx="0" cy="0"/>
        </a:xfrm>
      </p:grpSpPr>
      <p:sp>
        <p:nvSpPr>
          <p:cNvPr id="5" name="Rectangle 8"/>
          <p:cNvSpPr>
            <a:spLocks noChangeArrowheads="1"/>
          </p:cNvSpPr>
          <p:nvPr userDrawn="1"/>
        </p:nvSpPr>
        <p:spPr bwMode="gray">
          <a:xfrm>
            <a:off x="323850" y="0"/>
            <a:ext cx="8496300" cy="122238"/>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pic>
        <p:nvPicPr>
          <p:cNvPr id="6" name="Picture 10" descr="SAP_grad_R_pref.png"/>
          <p:cNvPicPr>
            <a:picLocks noChangeAspect="1"/>
          </p:cNvPicPr>
          <p:nvPr userDrawn="1"/>
        </p:nvPicPr>
        <p:blipFill>
          <a:blip r:embed="rId2" cstate="print"/>
          <a:srcRect/>
          <a:stretch>
            <a:fillRect/>
          </a:stretch>
        </p:blipFill>
        <p:spPr bwMode="auto">
          <a:xfrm>
            <a:off x="323850" y="4560888"/>
            <a:ext cx="917575" cy="341312"/>
          </a:xfrm>
          <a:prstGeom prst="rect">
            <a:avLst/>
          </a:prstGeom>
          <a:noFill/>
          <a:ln w="9525">
            <a:noFill/>
            <a:miter lim="800000"/>
            <a:headEnd/>
            <a:tailEnd/>
          </a:ln>
        </p:spPr>
      </p:pic>
      <p:sp>
        <p:nvSpPr>
          <p:cNvPr id="8" name="Picture Placeholder 7"/>
          <p:cNvSpPr>
            <a:spLocks noGrp="1"/>
          </p:cNvSpPr>
          <p:nvPr>
            <p:ph type="pic" sz="quarter" idx="11"/>
          </p:nvPr>
        </p:nvSpPr>
        <p:spPr>
          <a:xfrm>
            <a:off x="324000" y="121500"/>
            <a:ext cx="8496000" cy="1601100"/>
          </a:xfrm>
          <a:solidFill>
            <a:schemeClr val="bg1">
              <a:lumMod val="95000"/>
            </a:schemeClr>
          </a:solidFill>
        </p:spPr>
        <p:txBody>
          <a:bodyPr tIns="504000" rtlCol="0">
            <a:noAutofit/>
          </a:bodyPr>
          <a:lstStyle>
            <a:lvl1pPr algn="ctr">
              <a:defRPr b="0"/>
            </a:lvl1pPr>
          </a:lstStyle>
          <a:p>
            <a:pPr lvl="0"/>
            <a:r>
              <a:rPr lang="en-US" noProof="0" smtClean="0"/>
              <a:t>Click icon to add picture</a:t>
            </a:r>
            <a:endParaRPr lang="en-US" noProof="0"/>
          </a:p>
        </p:txBody>
      </p:sp>
      <p:sp>
        <p:nvSpPr>
          <p:cNvPr id="2" name="Title 1"/>
          <p:cNvSpPr>
            <a:spLocks noGrp="1"/>
          </p:cNvSpPr>
          <p:nvPr>
            <p:ph type="ctrTitle"/>
          </p:nvPr>
        </p:nvSpPr>
        <p:spPr bwMode="gray">
          <a:xfrm>
            <a:off x="324000" y="1833300"/>
            <a:ext cx="8496000" cy="553998"/>
          </a:xfrm>
        </p:spPr>
        <p:txBody>
          <a:bodyPr anchor="t">
            <a:noAutofit/>
          </a:bodyPr>
          <a:lstStyle>
            <a:lvl1pPr>
              <a:defRPr sz="4800">
                <a:solidFill>
                  <a:schemeClr val="tx1"/>
                </a:solidFill>
                <a:latin typeface="+mj-lt"/>
              </a:defRPr>
            </a:lvl1pPr>
          </a:lstStyle>
          <a:p>
            <a:r>
              <a:rPr lang="en-US" smtClean="0"/>
              <a:t>Click to edit Master title style</a:t>
            </a:r>
            <a:endParaRPr lang="de-DE" dirty="0"/>
          </a:p>
        </p:txBody>
      </p:sp>
      <p:sp>
        <p:nvSpPr>
          <p:cNvPr id="93" name="Text Placeholder 92"/>
          <p:cNvSpPr>
            <a:spLocks noGrp="1"/>
          </p:cNvSpPr>
          <p:nvPr>
            <p:ph type="body" sz="quarter" idx="10"/>
          </p:nvPr>
        </p:nvSpPr>
        <p:spPr>
          <a:xfrm>
            <a:off x="324000" y="2629800"/>
            <a:ext cx="8496300" cy="465535"/>
          </a:xfrm>
        </p:spPr>
        <p:txBody>
          <a:bodyPr/>
          <a:lstStyle>
            <a:lvl1pPr>
              <a:spcBef>
                <a:spcPts val="1200"/>
              </a:spcBef>
              <a:defRPr sz="1600" b="0"/>
            </a:lvl1pPr>
          </a:lstStyle>
          <a:p>
            <a:pPr lvl="0"/>
            <a:r>
              <a:rPr lang="en-US" smtClean="0"/>
              <a:t>Click to edit Master text styles</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4" name="Rectangle 8"/>
          <p:cNvSpPr>
            <a:spLocks noChangeArrowheads="1"/>
          </p:cNvSpPr>
          <p:nvPr userDrawn="1"/>
        </p:nvSpPr>
        <p:spPr bwMode="gray">
          <a:xfrm>
            <a:off x="323850" y="0"/>
            <a:ext cx="8496300" cy="1722438"/>
          </a:xfrm>
          <a:prstGeom prst="rect">
            <a:avLst/>
          </a:prstGeom>
          <a:solidFill>
            <a:schemeClr val="accent1"/>
          </a:solidFill>
          <a:ln w="9525" algn="ctr">
            <a:noFill/>
            <a:miter lim="800000"/>
            <a:headEnd/>
            <a:tailEnd/>
          </a:ln>
        </p:spPr>
        <p:txBody>
          <a:bodyPr lIns="89940" tIns="71955" rIns="89940" bIns="71955" anchor="ctr"/>
          <a:lstStyle/>
          <a:p>
            <a:pPr algn="ctr" defTabSz="911225">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pic>
        <p:nvPicPr>
          <p:cNvPr id="5" name="Picture 10" descr="SAP_grad_R_pref.png"/>
          <p:cNvPicPr>
            <a:picLocks noChangeAspect="1"/>
          </p:cNvPicPr>
          <p:nvPr userDrawn="1"/>
        </p:nvPicPr>
        <p:blipFill>
          <a:blip r:embed="rId2" cstate="print"/>
          <a:srcRect/>
          <a:stretch>
            <a:fillRect/>
          </a:stretch>
        </p:blipFill>
        <p:spPr bwMode="auto">
          <a:xfrm>
            <a:off x="323850" y="4560888"/>
            <a:ext cx="917575" cy="341312"/>
          </a:xfrm>
          <a:prstGeom prst="rect">
            <a:avLst/>
          </a:prstGeom>
          <a:noFill/>
          <a:ln w="9525">
            <a:noFill/>
            <a:miter lim="800000"/>
            <a:headEnd/>
            <a:tailEnd/>
          </a:ln>
        </p:spPr>
      </p:pic>
      <p:sp>
        <p:nvSpPr>
          <p:cNvPr id="2" name="Title 1"/>
          <p:cNvSpPr>
            <a:spLocks noGrp="1"/>
          </p:cNvSpPr>
          <p:nvPr>
            <p:ph type="ctrTitle"/>
          </p:nvPr>
        </p:nvSpPr>
        <p:spPr bwMode="gray">
          <a:xfrm>
            <a:off x="324000" y="1833300"/>
            <a:ext cx="8496000" cy="553998"/>
          </a:xfrm>
        </p:spPr>
        <p:txBody>
          <a:bodyPr anchor="t">
            <a:noAutofit/>
          </a:bodyPr>
          <a:lstStyle>
            <a:lvl1pPr>
              <a:defRPr sz="4800">
                <a:solidFill>
                  <a:schemeClr val="tx1"/>
                </a:solidFill>
                <a:latin typeface="+mj-lt"/>
              </a:defRPr>
            </a:lvl1pPr>
          </a:lstStyle>
          <a:p>
            <a:r>
              <a:rPr lang="en-US" smtClean="0"/>
              <a:t>Click to edit Master title style</a:t>
            </a:r>
            <a:endParaRPr lang="de-DE" dirty="0"/>
          </a:p>
        </p:txBody>
      </p:sp>
      <p:sp>
        <p:nvSpPr>
          <p:cNvPr id="93" name="Text Placeholder 92"/>
          <p:cNvSpPr>
            <a:spLocks noGrp="1"/>
          </p:cNvSpPr>
          <p:nvPr>
            <p:ph type="body" sz="quarter" idx="10"/>
          </p:nvPr>
        </p:nvSpPr>
        <p:spPr>
          <a:xfrm>
            <a:off x="324000" y="2629810"/>
            <a:ext cx="8496300" cy="465535"/>
          </a:xfrm>
        </p:spPr>
        <p:txBody>
          <a:bodyPr/>
          <a:lstStyle>
            <a:lvl1pPr>
              <a:spcBef>
                <a:spcPts val="1200"/>
              </a:spcBef>
              <a:defRPr sz="1600" b="0"/>
            </a:lvl1pPr>
          </a:lstStyle>
          <a:p>
            <a:pPr lvl="0"/>
            <a:r>
              <a:rPr lang="en-US" smtClean="0"/>
              <a:t>Click to edit Master text styles</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spTree>
      <p:nvGrpSpPr>
        <p:cNvPr id="1" name=""/>
        <p:cNvGrpSpPr/>
        <p:nvPr/>
      </p:nvGrpSpPr>
      <p:grpSpPr>
        <a:xfrm>
          <a:off x="0" y="0"/>
          <a:ext cx="0" cy="0"/>
          <a:chOff x="0" y="0"/>
          <a:chExt cx="0" cy="0"/>
        </a:xfrm>
      </p:grpSpPr>
      <p:sp>
        <p:nvSpPr>
          <p:cNvPr id="4" name="Rectangle 8"/>
          <p:cNvSpPr>
            <a:spLocks noChangeArrowheads="1"/>
          </p:cNvSpPr>
          <p:nvPr userDrawn="1"/>
        </p:nvSpPr>
        <p:spPr bwMode="gray">
          <a:xfrm>
            <a:off x="323850" y="0"/>
            <a:ext cx="8496300" cy="122238"/>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pic>
        <p:nvPicPr>
          <p:cNvPr id="5" name="Picture 10" descr="SAP_grad_R_pref.png"/>
          <p:cNvPicPr>
            <a:picLocks noChangeAspect="1"/>
          </p:cNvPicPr>
          <p:nvPr userDrawn="1"/>
        </p:nvPicPr>
        <p:blipFill>
          <a:blip r:embed="rId2" cstate="print"/>
          <a:srcRect/>
          <a:stretch>
            <a:fillRect/>
          </a:stretch>
        </p:blipFill>
        <p:spPr bwMode="auto">
          <a:xfrm>
            <a:off x="323850" y="358775"/>
            <a:ext cx="1831975" cy="681038"/>
          </a:xfrm>
          <a:prstGeom prst="rect">
            <a:avLst/>
          </a:prstGeom>
          <a:noFill/>
          <a:ln w="9525">
            <a:noFill/>
            <a:miter lim="800000"/>
            <a:headEnd/>
            <a:tailEnd/>
          </a:ln>
        </p:spPr>
      </p:pic>
      <p:sp>
        <p:nvSpPr>
          <p:cNvPr id="2" name="Title 1"/>
          <p:cNvSpPr>
            <a:spLocks noGrp="1"/>
          </p:cNvSpPr>
          <p:nvPr>
            <p:ph type="ctrTitle"/>
          </p:nvPr>
        </p:nvSpPr>
        <p:spPr bwMode="gray">
          <a:xfrm>
            <a:off x="324000" y="1833300"/>
            <a:ext cx="8496000" cy="553998"/>
          </a:xfrm>
        </p:spPr>
        <p:txBody>
          <a:bodyPr anchor="t">
            <a:noAutofit/>
          </a:bodyPr>
          <a:lstStyle>
            <a:lvl1pPr>
              <a:defRPr sz="4800">
                <a:solidFill>
                  <a:schemeClr val="tx1"/>
                </a:solidFill>
                <a:latin typeface="+mj-lt"/>
              </a:defRPr>
            </a:lvl1pPr>
          </a:lstStyle>
          <a:p>
            <a:r>
              <a:rPr lang="en-US" smtClean="0"/>
              <a:t>Click to edit Master title style</a:t>
            </a:r>
            <a:endParaRPr lang="de-DE" dirty="0"/>
          </a:p>
        </p:txBody>
      </p:sp>
      <p:sp>
        <p:nvSpPr>
          <p:cNvPr id="93" name="Text Placeholder 92"/>
          <p:cNvSpPr>
            <a:spLocks noGrp="1"/>
          </p:cNvSpPr>
          <p:nvPr>
            <p:ph type="body" sz="quarter" idx="10"/>
          </p:nvPr>
        </p:nvSpPr>
        <p:spPr>
          <a:xfrm>
            <a:off x="324000" y="3453289"/>
            <a:ext cx="8496300" cy="1107996"/>
          </a:xfrm>
        </p:spPr>
        <p:txBody>
          <a:bodyPr anchor="b">
            <a:noAutofit/>
          </a:bodyPr>
          <a:lstStyle>
            <a:lvl1pPr>
              <a:spcBef>
                <a:spcPts val="0"/>
              </a:spcBef>
              <a:defRPr sz="1600" b="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24001" y="1269000"/>
            <a:ext cx="8494713" cy="2873864"/>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27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45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a:buClr>
                <a:schemeClr val="accent2"/>
              </a:buClr>
              <a:buFont typeface="Courier New" pitchFamily="49" charset="0"/>
              <a:buChar cha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324001" y="1268015"/>
            <a:ext cx="8494713" cy="329327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324000" y="1268999"/>
            <a:ext cx="41652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
        <p:nvSpPr>
          <p:cNvPr id="5" name="Text Placeholder 3"/>
          <p:cNvSpPr>
            <a:spLocks noGrp="1"/>
          </p:cNvSpPr>
          <p:nvPr>
            <p:ph type="body" sz="quarter" idx="11"/>
          </p:nvPr>
        </p:nvSpPr>
        <p:spPr>
          <a:xfrm>
            <a:off x="4654800" y="1268999"/>
            <a:ext cx="41652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p:nvPr>
        </p:nvSpPr>
        <p:spPr>
          <a:xfrm>
            <a:off x="324000" y="243000"/>
            <a:ext cx="8496000" cy="567000"/>
          </a:xfrm>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324000" y="1268999"/>
            <a:ext cx="27216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
        <p:nvSpPr>
          <p:cNvPr id="5" name="Text Placeholder 3"/>
          <p:cNvSpPr>
            <a:spLocks noGrp="1"/>
          </p:cNvSpPr>
          <p:nvPr>
            <p:ph type="body" sz="quarter" idx="11"/>
          </p:nvPr>
        </p:nvSpPr>
        <p:spPr>
          <a:xfrm>
            <a:off x="6098400" y="1268999"/>
            <a:ext cx="27216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
        <p:nvSpPr>
          <p:cNvPr id="7" name="Text Placeholder 3"/>
          <p:cNvSpPr>
            <a:spLocks noGrp="1"/>
          </p:cNvSpPr>
          <p:nvPr>
            <p:ph type="body" sz="quarter" idx="12"/>
          </p:nvPr>
        </p:nvSpPr>
        <p:spPr>
          <a:xfrm>
            <a:off x="3220725" y="1268999"/>
            <a:ext cx="27216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
        <p:nvSpPr>
          <p:cNvPr id="5" name="Picture Placeholder 4"/>
          <p:cNvSpPr>
            <a:spLocks noGrp="1"/>
          </p:cNvSpPr>
          <p:nvPr>
            <p:ph type="pic" sz="quarter" idx="10"/>
          </p:nvPr>
        </p:nvSpPr>
        <p:spPr bwMode="gray">
          <a:xfrm>
            <a:off x="5745600" y="1268016"/>
            <a:ext cx="3078000" cy="3293269"/>
          </a:xfrm>
          <a:solidFill>
            <a:schemeClr val="bg1">
              <a:lumMod val="95000"/>
            </a:schemeClr>
          </a:solidFill>
        </p:spPr>
        <p:txBody>
          <a:bodyPr tIns="1296000" rtlCol="0">
            <a:noAutofit/>
          </a:bodyPr>
          <a:lstStyle>
            <a:lvl1pPr algn="ctr">
              <a:defRPr b="0"/>
            </a:lvl1pPr>
          </a:lstStyle>
          <a:p>
            <a:pPr lvl="0"/>
            <a:r>
              <a:rPr lang="en-US" noProof="0" smtClean="0"/>
              <a:t>Click icon to add picture</a:t>
            </a:r>
            <a:endParaRPr lang="de-DE" noProof="0"/>
          </a:p>
        </p:txBody>
      </p:sp>
      <p:sp>
        <p:nvSpPr>
          <p:cNvPr id="7" name="Text Placeholder 6"/>
          <p:cNvSpPr>
            <a:spLocks noGrp="1"/>
          </p:cNvSpPr>
          <p:nvPr>
            <p:ph type="body" sz="quarter" idx="11"/>
          </p:nvPr>
        </p:nvSpPr>
        <p:spPr bwMode="gray">
          <a:xfrm>
            <a:off x="324000" y="1268016"/>
            <a:ext cx="5238000" cy="3293269"/>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
        <p:nvSpPr>
          <p:cNvPr id="5" name="Picture Placeholder 4"/>
          <p:cNvSpPr>
            <a:spLocks noGrp="1"/>
          </p:cNvSpPr>
          <p:nvPr>
            <p:ph type="pic" sz="quarter" idx="10"/>
          </p:nvPr>
        </p:nvSpPr>
        <p:spPr bwMode="gray">
          <a:xfrm>
            <a:off x="4654800" y="1269000"/>
            <a:ext cx="4165200" cy="3294000"/>
          </a:xfrm>
          <a:solidFill>
            <a:schemeClr val="bg1">
              <a:lumMod val="95000"/>
            </a:schemeClr>
          </a:solidFill>
        </p:spPr>
        <p:txBody>
          <a:bodyPr tIns="1296000" rtlCol="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pPr lvl="0"/>
            <a:r>
              <a:rPr lang="en-US" noProof="0" smtClean="0"/>
              <a:t>Click icon to add picture</a:t>
            </a:r>
            <a:endParaRPr lang="de-DE" noProof="0"/>
          </a:p>
        </p:txBody>
      </p:sp>
      <p:sp>
        <p:nvSpPr>
          <p:cNvPr id="7" name="Text Placeholder 6"/>
          <p:cNvSpPr>
            <a:spLocks noGrp="1"/>
          </p:cNvSpPr>
          <p:nvPr>
            <p:ph type="body" sz="quarter" idx="11"/>
          </p:nvPr>
        </p:nvSpPr>
        <p:spPr bwMode="gray">
          <a:xfrm>
            <a:off x="324000" y="1269000"/>
            <a:ext cx="41652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
        <p:nvSpPr>
          <p:cNvPr id="5" name="Picture Placeholder 4"/>
          <p:cNvSpPr>
            <a:spLocks noGrp="1"/>
          </p:cNvSpPr>
          <p:nvPr>
            <p:ph type="pic" sz="quarter" idx="10"/>
          </p:nvPr>
        </p:nvSpPr>
        <p:spPr bwMode="gray">
          <a:xfrm>
            <a:off x="3575304" y="1269000"/>
            <a:ext cx="5238000" cy="3294000"/>
          </a:xfrm>
          <a:solidFill>
            <a:schemeClr val="bg1">
              <a:lumMod val="95000"/>
            </a:schemeClr>
          </a:solidFill>
        </p:spPr>
        <p:txBody>
          <a:bodyPr tIns="1296000" rtlCol="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pPr lvl="0"/>
            <a:r>
              <a:rPr lang="en-US" noProof="0" smtClean="0"/>
              <a:t>Click icon to add picture</a:t>
            </a:r>
            <a:endParaRPr lang="de-DE" noProof="0"/>
          </a:p>
        </p:txBody>
      </p:sp>
      <p:sp>
        <p:nvSpPr>
          <p:cNvPr id="7" name="Text Placeholder 6"/>
          <p:cNvSpPr>
            <a:spLocks noGrp="1"/>
          </p:cNvSpPr>
          <p:nvPr>
            <p:ph type="body" sz="quarter" idx="11"/>
          </p:nvPr>
        </p:nvSpPr>
        <p:spPr bwMode="gray">
          <a:xfrm>
            <a:off x="324000" y="1269000"/>
            <a:ext cx="3078000" cy="3294000"/>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4" name="Text Placeholder 3"/>
          <p:cNvSpPr>
            <a:spLocks noGrp="1"/>
          </p:cNvSpPr>
          <p:nvPr>
            <p:ph type="body" sz="quarter" idx="10"/>
          </p:nvPr>
        </p:nvSpPr>
        <p:spPr>
          <a:xfrm>
            <a:off x="324000" y="1268016"/>
            <a:ext cx="4165200" cy="1290600"/>
          </a:xfrm>
        </p:spPr>
        <p:txBody>
          <a:bodyPr/>
          <a:lstStyle>
            <a:lvl1pPr>
              <a:defRPr/>
            </a:lvl1pPr>
          </a:lstStyle>
          <a:p>
            <a:pPr lvl="0"/>
            <a:r>
              <a:rPr lang="en-US" noProof="0" smtClean="0"/>
              <a:t>Click to edit Master text styles</a:t>
            </a:r>
          </a:p>
          <a:p>
            <a:pPr lvl="1"/>
            <a:r>
              <a:rPr lang="en-US" noProof="0" smtClean="0"/>
              <a:t>Second level</a:t>
            </a:r>
          </a:p>
        </p:txBody>
      </p:sp>
      <p:sp>
        <p:nvSpPr>
          <p:cNvPr id="13" name="Text Placeholder 3"/>
          <p:cNvSpPr>
            <a:spLocks noGrp="1"/>
          </p:cNvSpPr>
          <p:nvPr>
            <p:ph type="body" sz="quarter" idx="14"/>
          </p:nvPr>
        </p:nvSpPr>
        <p:spPr>
          <a:xfrm>
            <a:off x="4654800" y="1268016"/>
            <a:ext cx="4165200" cy="1290600"/>
          </a:xfrm>
        </p:spPr>
        <p:txBody>
          <a:bodyPr/>
          <a:lstStyle>
            <a:lvl1pPr>
              <a:defRPr/>
            </a:lvl1pPr>
          </a:lstStyle>
          <a:p>
            <a:pPr lvl="0"/>
            <a:r>
              <a:rPr lang="en-US" noProof="0" smtClean="0"/>
              <a:t>Click to edit Master text styles</a:t>
            </a:r>
          </a:p>
          <a:p>
            <a:pPr lvl="1"/>
            <a:r>
              <a:rPr lang="en-US" noProof="0" smtClean="0"/>
              <a:t>Second level</a:t>
            </a:r>
          </a:p>
        </p:txBody>
      </p:sp>
      <p:sp>
        <p:nvSpPr>
          <p:cNvPr id="9" name="Picture Placeholder 4"/>
          <p:cNvSpPr>
            <a:spLocks noGrp="1"/>
          </p:cNvSpPr>
          <p:nvPr>
            <p:ph type="pic" sz="quarter" idx="15"/>
          </p:nvPr>
        </p:nvSpPr>
        <p:spPr bwMode="gray">
          <a:xfrm>
            <a:off x="324000" y="2680118"/>
            <a:ext cx="4165200" cy="1881167"/>
          </a:xfrm>
          <a:solidFill>
            <a:schemeClr val="bg1">
              <a:lumMod val="95000"/>
            </a:schemeClr>
          </a:solidFill>
        </p:spPr>
        <p:txBody>
          <a:bodyPr tIns="504000" rtlCol="0">
            <a:noAutofit/>
          </a:bodyPr>
          <a:lstStyle>
            <a:lvl1pPr algn="ctr">
              <a:defRPr b="0"/>
            </a:lvl1pPr>
          </a:lstStyle>
          <a:p>
            <a:pPr lvl="0"/>
            <a:r>
              <a:rPr lang="en-US" noProof="0" smtClean="0"/>
              <a:t>Click icon to add picture</a:t>
            </a:r>
            <a:endParaRPr lang="de-DE" noProof="0"/>
          </a:p>
        </p:txBody>
      </p:sp>
      <p:sp>
        <p:nvSpPr>
          <p:cNvPr id="11" name="Picture Placeholder 4"/>
          <p:cNvSpPr>
            <a:spLocks noGrp="1"/>
          </p:cNvSpPr>
          <p:nvPr>
            <p:ph type="pic" sz="quarter" idx="16"/>
          </p:nvPr>
        </p:nvSpPr>
        <p:spPr bwMode="gray">
          <a:xfrm>
            <a:off x="4654800" y="2680118"/>
            <a:ext cx="4165200" cy="1881167"/>
          </a:xfrm>
          <a:solidFill>
            <a:schemeClr val="bg1">
              <a:lumMod val="95000"/>
            </a:schemeClr>
          </a:solidFill>
        </p:spPr>
        <p:txBody>
          <a:bodyPr tIns="504000" rtlCol="0">
            <a:noAutofit/>
          </a:bodyPr>
          <a:lstStyle>
            <a:lvl1pPr algn="ctr">
              <a:defRPr b="0"/>
            </a:lvl1pPr>
          </a:lstStyle>
          <a:p>
            <a:pPr lvl="0"/>
            <a:r>
              <a:rPr lang="en-US" noProof="0" smtClean="0"/>
              <a:t>Click icon to add picture</a:t>
            </a:r>
            <a:endParaRPr lang="de-DE"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spTree>
      <p:nvGrpSpPr>
        <p:cNvPr id="1" name=""/>
        <p:cNvGrpSpPr/>
        <p:nvPr/>
      </p:nvGrpSpPr>
      <p:grpSpPr>
        <a:xfrm>
          <a:off x="0" y="0"/>
          <a:ext cx="0" cy="0"/>
          <a:chOff x="0" y="0"/>
          <a:chExt cx="0" cy="0"/>
        </a:xfrm>
      </p:grpSpPr>
      <p:sp>
        <p:nvSpPr>
          <p:cNvPr id="5" name="Rectangle 8"/>
          <p:cNvSpPr>
            <a:spLocks noChangeArrowheads="1"/>
          </p:cNvSpPr>
          <p:nvPr userDrawn="1"/>
        </p:nvSpPr>
        <p:spPr bwMode="gray">
          <a:xfrm>
            <a:off x="323850" y="0"/>
            <a:ext cx="8496300" cy="122238"/>
          </a:xfrm>
          <a:prstGeom prst="rect">
            <a:avLst/>
          </a:prstGeom>
          <a:solidFill>
            <a:schemeClr val="accent1"/>
          </a:solidFill>
          <a:ln w="9525" algn="ctr">
            <a:noFill/>
            <a:miter lim="800000"/>
            <a:headEnd/>
            <a:tailEnd/>
          </a:ln>
        </p:spPr>
        <p:txBody>
          <a:bodyPr lIns="89940" tIns="71955" rIns="89940" bIns="71955" anchor="ctr"/>
          <a:lstStyle/>
          <a:p>
            <a:pPr algn="ctr" defTabSz="911225">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pic>
        <p:nvPicPr>
          <p:cNvPr id="6" name="Picture 10" descr="SAP_grad_R_pref.png"/>
          <p:cNvPicPr>
            <a:picLocks noChangeAspect="1"/>
          </p:cNvPicPr>
          <p:nvPr userDrawn="1"/>
        </p:nvPicPr>
        <p:blipFill>
          <a:blip r:embed="rId2" cstate="print"/>
          <a:srcRect/>
          <a:stretch>
            <a:fillRect/>
          </a:stretch>
        </p:blipFill>
        <p:spPr bwMode="auto">
          <a:xfrm>
            <a:off x="323850" y="4560888"/>
            <a:ext cx="917575" cy="341312"/>
          </a:xfrm>
          <a:prstGeom prst="rect">
            <a:avLst/>
          </a:prstGeom>
          <a:noFill/>
          <a:ln w="9525">
            <a:noFill/>
            <a:miter lim="800000"/>
            <a:headEnd/>
            <a:tailEnd/>
          </a:ln>
        </p:spPr>
      </p:pic>
      <p:sp>
        <p:nvSpPr>
          <p:cNvPr id="8" name="Picture Placeholder 7"/>
          <p:cNvSpPr>
            <a:spLocks noGrp="1"/>
          </p:cNvSpPr>
          <p:nvPr>
            <p:ph type="pic" sz="quarter" idx="11"/>
          </p:nvPr>
        </p:nvSpPr>
        <p:spPr>
          <a:xfrm>
            <a:off x="324000" y="121500"/>
            <a:ext cx="8496000" cy="1601100"/>
          </a:xfrm>
          <a:solidFill>
            <a:schemeClr val="bg1">
              <a:lumMod val="95000"/>
            </a:schemeClr>
          </a:solidFill>
        </p:spPr>
        <p:txBody>
          <a:bodyPr tIns="503668" rtlCol="0">
            <a:noAutofit/>
          </a:bodyPr>
          <a:lstStyle>
            <a:lvl1pPr algn="ctr">
              <a:defRPr b="0"/>
            </a:lvl1pPr>
          </a:lstStyle>
          <a:p>
            <a:pPr lvl="0"/>
            <a:r>
              <a:rPr lang="en-US" noProof="0" smtClean="0"/>
              <a:t>Click icon to add picture</a:t>
            </a:r>
            <a:endParaRPr lang="en-US" noProof="0"/>
          </a:p>
        </p:txBody>
      </p:sp>
      <p:sp>
        <p:nvSpPr>
          <p:cNvPr id="2" name="Title 1"/>
          <p:cNvSpPr>
            <a:spLocks noGrp="1"/>
          </p:cNvSpPr>
          <p:nvPr>
            <p:ph type="ctrTitle"/>
          </p:nvPr>
        </p:nvSpPr>
        <p:spPr bwMode="gray">
          <a:xfrm>
            <a:off x="324000" y="1833300"/>
            <a:ext cx="8496000" cy="553998"/>
          </a:xfrm>
        </p:spPr>
        <p:txBody>
          <a:bodyPr anchor="t">
            <a:noAutofit/>
          </a:bodyPr>
          <a:lstStyle>
            <a:lvl1pPr>
              <a:defRPr sz="4800">
                <a:solidFill>
                  <a:schemeClr val="tx1"/>
                </a:solidFill>
                <a:latin typeface="+mj-lt"/>
              </a:defRPr>
            </a:lvl1pPr>
          </a:lstStyle>
          <a:p>
            <a:r>
              <a:rPr lang="en-US" smtClean="0"/>
              <a:t>Click to edit Master title style</a:t>
            </a:r>
            <a:endParaRPr lang="de-DE" dirty="0"/>
          </a:p>
        </p:txBody>
      </p:sp>
      <p:sp>
        <p:nvSpPr>
          <p:cNvPr id="93" name="Text Placeholder 92"/>
          <p:cNvSpPr>
            <a:spLocks noGrp="1"/>
          </p:cNvSpPr>
          <p:nvPr>
            <p:ph type="body" sz="quarter" idx="10"/>
          </p:nvPr>
        </p:nvSpPr>
        <p:spPr>
          <a:xfrm>
            <a:off x="324000" y="2629810"/>
            <a:ext cx="8496300" cy="465535"/>
          </a:xfrm>
        </p:spPr>
        <p:txBody>
          <a:bodyPr/>
          <a:lstStyle>
            <a:lvl1pPr>
              <a:spcBef>
                <a:spcPts val="1200"/>
              </a:spcBef>
              <a:defRPr sz="1600" b="0"/>
            </a:lvl1pPr>
          </a:lstStyle>
          <a:p>
            <a:pPr lvl="0"/>
            <a:r>
              <a:rPr lang="en-US" smtClean="0"/>
              <a:t>Click to edit Master text styles</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dirty="0"/>
          </a:p>
        </p:txBody>
      </p:sp>
      <p:sp>
        <p:nvSpPr>
          <p:cNvPr id="7" name="Content Placeholder 2"/>
          <p:cNvSpPr>
            <a:spLocks noGrp="1"/>
          </p:cNvSpPr>
          <p:nvPr>
            <p:ph idx="1"/>
          </p:nvPr>
        </p:nvSpPr>
        <p:spPr>
          <a:xfrm>
            <a:off x="324000" y="1268999"/>
            <a:ext cx="8496000" cy="3294000"/>
          </a:xfrm>
        </p:spPr>
        <p:txBody>
          <a:bodyPr tIns="1440000"/>
          <a:lstStyle>
            <a:lvl1pPr algn="ctr">
              <a:defRPr b="0"/>
            </a:lvl1pPr>
          </a:lstStyle>
          <a:p>
            <a:pPr lvl="0"/>
            <a:r>
              <a:rPr lang="en-US" smtClean="0"/>
              <a:t>Click to edit Master text styles</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24001" y="1269000"/>
            <a:ext cx="8494713" cy="2112117"/>
          </a:xfrm>
        </p:spPr>
        <p:txBody>
          <a:bodyPr>
            <a:noAutofit/>
          </a:bodyPr>
          <a:lstStyle>
            <a:lvl1pPr>
              <a:spcBef>
                <a:spcPts val="1800"/>
              </a:spcBef>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TextBox 1"/>
          <p:cNvSpPr txBox="1">
            <a:spLocks noChangeArrowheads="1"/>
          </p:cNvSpPr>
          <p:nvPr/>
        </p:nvSpPr>
        <p:spPr bwMode="gray">
          <a:xfrm>
            <a:off x="323850" y="1268413"/>
            <a:ext cx="41656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ts val="400"/>
              </a:spcBef>
              <a:defRPr/>
            </a:pPr>
            <a:r>
              <a:rPr lang="en-US" sz="800" noProof="1" smtClean="0">
                <a:solidFill>
                  <a:srgbClr val="000000"/>
                </a:solidFill>
                <a:ea typeface="MS PGothic" pitchFamily="34" charset="-128"/>
              </a:rPr>
              <a:t>No part of this publication may be reproduced or transmitted in any form or for any purpose without the express permission of SAP AG. The information contained herein may be changed without prior notice.</a:t>
            </a:r>
          </a:p>
          <a:p>
            <a:pPr eaLnBrk="1" hangingPunct="1">
              <a:spcBef>
                <a:spcPts val="400"/>
              </a:spcBef>
              <a:defRPr/>
            </a:pPr>
            <a:r>
              <a:rPr lang="en-US" sz="800" noProof="1" smtClean="0">
                <a:solidFill>
                  <a:srgbClr val="000000"/>
                </a:solidFill>
                <a:ea typeface="MS PGothic" pitchFamily="34" charset="-128"/>
              </a:rPr>
              <a:t>Some software products marketed by SAP AG and its distributors contain proprietary software components of other software vendors.</a:t>
            </a:r>
          </a:p>
          <a:p>
            <a:pPr eaLnBrk="1" hangingPunct="1">
              <a:spcBef>
                <a:spcPts val="400"/>
              </a:spcBef>
              <a:defRPr/>
            </a:pPr>
            <a:r>
              <a:rPr lang="en-US" sz="800" noProof="1" smtClean="0">
                <a:solidFill>
                  <a:srgbClr val="000000"/>
                </a:solidFill>
                <a:ea typeface="MS PGothic" pitchFamily="34" charset="-128"/>
              </a:rPr>
              <a:t>Microsoft, Windows, Excel, Outlook, and PowerPoint are registered trademarks of Microsoft Corporation. </a:t>
            </a:r>
          </a:p>
          <a:p>
            <a:pPr eaLnBrk="1" hangingPunct="1">
              <a:spcBef>
                <a:spcPts val="400"/>
              </a:spcBef>
              <a:defRPr/>
            </a:pPr>
            <a:r>
              <a:rPr lang="en-US" sz="800" noProof="1" smtClean="0">
                <a:solidFill>
                  <a:srgbClr val="000000"/>
                </a:solidFill>
                <a:ea typeface="MS PGothic" pitchFamily="34" charset="-128"/>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and Informix are trademarks or registered trademarks of IBM Corporation.</a:t>
            </a:r>
          </a:p>
          <a:p>
            <a:pPr eaLnBrk="1" hangingPunct="1">
              <a:spcBef>
                <a:spcPts val="400"/>
              </a:spcBef>
              <a:defRPr/>
            </a:pPr>
            <a:r>
              <a:rPr lang="en-US" sz="800" noProof="1" smtClean="0">
                <a:solidFill>
                  <a:srgbClr val="000000"/>
                </a:solidFill>
                <a:ea typeface="MS PGothic" pitchFamily="34" charset="-128"/>
              </a:rPr>
              <a:t>Linux is the registered trademark of Linus Torvalds in the U.S. and other countries.</a:t>
            </a:r>
          </a:p>
          <a:p>
            <a:pPr eaLnBrk="1" hangingPunct="1">
              <a:spcBef>
                <a:spcPts val="400"/>
              </a:spcBef>
              <a:defRPr/>
            </a:pPr>
            <a:r>
              <a:rPr lang="en-US" sz="800" noProof="1" smtClean="0">
                <a:solidFill>
                  <a:srgbClr val="000000"/>
                </a:solidFill>
                <a:ea typeface="MS PGothic" pitchFamily="34" charset="-128"/>
              </a:rPr>
              <a:t>Adobe, the Adobe logo, Acrobat, PostScript, and Reader are either trademarks or registered trademarks of Adobe Systems Incorporated in the United States and/or other countries.</a:t>
            </a:r>
          </a:p>
          <a:p>
            <a:pPr eaLnBrk="1" hangingPunct="1">
              <a:spcBef>
                <a:spcPts val="400"/>
              </a:spcBef>
              <a:defRPr/>
            </a:pPr>
            <a:r>
              <a:rPr lang="en-US" sz="800" noProof="1" smtClean="0">
                <a:solidFill>
                  <a:srgbClr val="000000"/>
                </a:solidFill>
                <a:ea typeface="MS PGothic" pitchFamily="34" charset="-128"/>
              </a:rPr>
              <a:t>Oracle and Java are registered trademarks of Oracle and/or its affiliates.</a:t>
            </a:r>
          </a:p>
          <a:p>
            <a:pPr eaLnBrk="1" hangingPunct="1">
              <a:spcBef>
                <a:spcPts val="400"/>
              </a:spcBef>
              <a:defRPr/>
            </a:pPr>
            <a:r>
              <a:rPr lang="en-US" sz="800" noProof="1" smtClean="0">
                <a:solidFill>
                  <a:srgbClr val="000000"/>
                </a:solidFill>
                <a:ea typeface="MS PGothic" pitchFamily="34" charset="-128"/>
              </a:rPr>
              <a:t>UNIX, X/Open, OSF/1, and Motif are registered trademarks of the Open Group.</a:t>
            </a:r>
          </a:p>
          <a:p>
            <a:pPr eaLnBrk="1" hangingPunct="1">
              <a:spcBef>
                <a:spcPts val="400"/>
              </a:spcBef>
              <a:defRPr/>
            </a:pPr>
            <a:r>
              <a:rPr lang="en-US" sz="800" noProof="1" smtClean="0">
                <a:solidFill>
                  <a:srgbClr val="000000"/>
                </a:solidFill>
                <a:ea typeface="MS PGothic" pitchFamily="34" charset="-128"/>
              </a:rPr>
              <a:t>Citrix, ICA, Program Neighborhood, MetaFrame, WinFrame, VideoFrame, and MultiWin are trademarks or registered trademarks of Citrix Systems, Inc.</a:t>
            </a:r>
          </a:p>
          <a:p>
            <a:pPr eaLnBrk="1" hangingPunct="1">
              <a:spcBef>
                <a:spcPts val="400"/>
              </a:spcBef>
              <a:defRPr/>
            </a:pPr>
            <a:r>
              <a:rPr lang="en-US" sz="800" noProof="1" smtClean="0">
                <a:solidFill>
                  <a:srgbClr val="000000"/>
                </a:solidFill>
                <a:ea typeface="MS PGothic" pitchFamily="34" charset="-128"/>
              </a:rPr>
              <a:t>HTML, XML, XHTML and W3C are trademarks or registered trademarks of W3C</a:t>
            </a:r>
            <a:r>
              <a:rPr lang="en-US" sz="800" baseline="30000" noProof="1" smtClean="0">
                <a:solidFill>
                  <a:srgbClr val="000000"/>
                </a:solidFill>
                <a:ea typeface="MS PGothic" pitchFamily="34" charset="-128"/>
              </a:rPr>
              <a:t>®</a:t>
            </a:r>
            <a:r>
              <a:rPr lang="en-US" sz="800" noProof="1" smtClean="0">
                <a:solidFill>
                  <a:srgbClr val="000000"/>
                </a:solidFill>
                <a:ea typeface="MS PGothic" pitchFamily="34" charset="-128"/>
              </a:rPr>
              <a:t>, World Wide Web Consortium, Massachusetts Institute of Technology. </a:t>
            </a:r>
          </a:p>
        </p:txBody>
      </p:sp>
      <p:sp>
        <p:nvSpPr>
          <p:cNvPr id="3" name="TextBox 10"/>
          <p:cNvSpPr txBox="1">
            <a:spLocks noChangeArrowheads="1"/>
          </p:cNvSpPr>
          <p:nvPr userDrawn="1"/>
        </p:nvSpPr>
        <p:spPr bwMode="gray">
          <a:xfrm>
            <a:off x="323850" y="242888"/>
            <a:ext cx="531177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GB" sz="2400" b="1" smtClean="0">
                <a:solidFill>
                  <a:srgbClr val="666666"/>
                </a:solidFill>
              </a:rPr>
              <a:t>© </a:t>
            </a:r>
            <a:r>
              <a:rPr lang="de-DE" sz="2400" b="1" smtClean="0">
                <a:solidFill>
                  <a:srgbClr val="666666"/>
                </a:solidFill>
              </a:rPr>
              <a:t>2012 SAP AG. All rights reserved.</a:t>
            </a:r>
          </a:p>
        </p:txBody>
      </p:sp>
      <p:sp>
        <p:nvSpPr>
          <p:cNvPr id="4" name="TextBox 11"/>
          <p:cNvSpPr txBox="1">
            <a:spLocks noChangeArrowheads="1"/>
          </p:cNvSpPr>
          <p:nvPr userDrawn="1"/>
        </p:nvSpPr>
        <p:spPr bwMode="gray">
          <a:xfrm>
            <a:off x="4654550" y="1268413"/>
            <a:ext cx="41656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t" hangingPunct="1">
              <a:spcBef>
                <a:spcPts val="600"/>
              </a:spcBef>
              <a:defRPr/>
            </a:pPr>
            <a:r>
              <a:rPr lang="en-US" sz="800" noProof="1" smtClean="0">
                <a:solidFill>
                  <a:srgbClr val="000000"/>
                </a:solidFill>
                <a:ea typeface="MS PGothic" pitchFamily="34" charset="-128"/>
              </a:rPr>
              <a:t>SAP, R/3, SAP NetWeaver, Duet, PartnerEdge, ByDesign, SAP BusinessObjects Explorer, StreamWork, and other SAP products and services mentioned herein as well as their respective logos are trademarks or registered trademarks of SAP AG in Germany and other countries.</a:t>
            </a:r>
          </a:p>
          <a:p>
            <a:pPr eaLnBrk="1" fontAlgn="t" hangingPunct="1">
              <a:spcBef>
                <a:spcPts val="600"/>
              </a:spcBef>
              <a:defRPr/>
            </a:pPr>
            <a:r>
              <a:rPr lang="en-US" sz="800" noProof="1" smtClean="0">
                <a:solidFill>
                  <a:srgbClr val="000000"/>
                </a:solidFill>
                <a:ea typeface="MS PGothic" pitchFamily="34" charset="-128"/>
              </a:rPr>
              <a:t>Business Objects and the Business Objects logo, BusinessObjects, Crystal Reports, Crystal Decisions, Web Intelligence, Xcelsius, and other Business Objects products and services mentioned herein as well as their respective logos are trademarks or registered trademarks of Business Objects Software Ltd. Business Objects is an </a:t>
            </a:r>
            <a:br>
              <a:rPr lang="en-US" sz="800" noProof="1" smtClean="0">
                <a:solidFill>
                  <a:srgbClr val="000000"/>
                </a:solidFill>
                <a:ea typeface="MS PGothic" pitchFamily="34" charset="-128"/>
              </a:rPr>
            </a:br>
            <a:r>
              <a:rPr lang="en-US" sz="800" noProof="1" smtClean="0">
                <a:solidFill>
                  <a:srgbClr val="000000"/>
                </a:solidFill>
                <a:ea typeface="MS PGothic" pitchFamily="34" charset="-128"/>
              </a:rPr>
              <a:t>SAP company.</a:t>
            </a:r>
          </a:p>
          <a:p>
            <a:pPr eaLnBrk="1" hangingPunct="1">
              <a:spcBef>
                <a:spcPts val="600"/>
              </a:spcBef>
              <a:defRPr/>
            </a:pPr>
            <a:r>
              <a:rPr lang="en-US" sz="800" noProof="1" smtClean="0">
                <a:solidFill>
                  <a:srgbClr val="000000"/>
                </a:solidFill>
                <a:ea typeface="MS PGothic" pitchFamily="34" charset="-128"/>
              </a:rPr>
              <a:t>Sybase and Adaptive Server, iAnywhere, Sybase 365, SQL Anywhere, and other Sybase products and services mentioned herein as well as their respective logos are trademarks or registered trademarks of Sybase, Inc. Sybase is an SAP company.</a:t>
            </a:r>
          </a:p>
          <a:p>
            <a:pPr eaLnBrk="1" hangingPunct="1">
              <a:spcBef>
                <a:spcPts val="600"/>
              </a:spcBef>
              <a:defRPr/>
            </a:pPr>
            <a:r>
              <a:rPr lang="en-US" sz="800" noProof="1" smtClean="0">
                <a:solidFill>
                  <a:srgbClr val="000000"/>
                </a:solidFill>
                <a:ea typeface="MS PGothic" pitchFamily="34" charset="-128"/>
              </a:rPr>
              <a:t>All other product and service names mentioned are the trademarks of their respective companies. Data contained in this document serves informational purposes only. National product specifications may vary.</a:t>
            </a:r>
          </a:p>
          <a:p>
            <a:pPr eaLnBrk="1" hangingPunct="1">
              <a:spcBef>
                <a:spcPts val="600"/>
              </a:spcBef>
              <a:defRPr/>
            </a:pPr>
            <a:r>
              <a:rPr lang="en-US" sz="800" noProof="1" smtClean="0">
                <a:solidFill>
                  <a:srgbClr val="000000"/>
                </a:solidFill>
                <a:ea typeface="MS PGothic" pitchFamily="34" charset="-128"/>
              </a:rPr>
              <a:t>The information in this document is proprietary to SAP. No part of this document may be reproduced, copied, or transmitted in any form or for any purpose without the express prior written permission of SAP AG.</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pyright german">
    <p:spTree>
      <p:nvGrpSpPr>
        <p:cNvPr id="1" name=""/>
        <p:cNvGrpSpPr/>
        <p:nvPr/>
      </p:nvGrpSpPr>
      <p:grpSpPr>
        <a:xfrm>
          <a:off x="0" y="0"/>
          <a:ext cx="0" cy="0"/>
          <a:chOff x="0" y="0"/>
          <a:chExt cx="0" cy="0"/>
        </a:xfrm>
      </p:grpSpPr>
      <p:sp>
        <p:nvSpPr>
          <p:cNvPr id="2" name="TextBox 1"/>
          <p:cNvSpPr txBox="1">
            <a:spLocks noChangeArrowheads="1"/>
          </p:cNvSpPr>
          <p:nvPr userDrawn="1"/>
        </p:nvSpPr>
        <p:spPr bwMode="gray">
          <a:xfrm>
            <a:off x="323850" y="242888"/>
            <a:ext cx="735965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GB" sz="2400" b="1" smtClean="0">
                <a:solidFill>
                  <a:srgbClr val="666666"/>
                </a:solidFill>
              </a:rPr>
              <a:t>© </a:t>
            </a:r>
            <a:r>
              <a:rPr lang="de-DE" sz="2400" b="1" smtClean="0">
                <a:solidFill>
                  <a:srgbClr val="666666"/>
                </a:solidFill>
              </a:rPr>
              <a:t>2012 SAP AG. Alle Rechte vorbehalten.</a:t>
            </a:r>
          </a:p>
        </p:txBody>
      </p:sp>
      <p:sp>
        <p:nvSpPr>
          <p:cNvPr id="3" name="TextBox 10"/>
          <p:cNvSpPr txBox="1">
            <a:spLocks noChangeArrowheads="1"/>
          </p:cNvSpPr>
          <p:nvPr userDrawn="1"/>
        </p:nvSpPr>
        <p:spPr bwMode="gray">
          <a:xfrm>
            <a:off x="323850" y="1268413"/>
            <a:ext cx="41656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ts val="400"/>
              </a:spcBef>
              <a:defRPr/>
            </a:pPr>
            <a:r>
              <a:rPr lang="en-US" sz="900" noProof="1" smtClean="0">
                <a:solidFill>
                  <a:srgbClr val="000000"/>
                </a:solidFil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eaLnBrk="1" hangingPunct="1">
              <a:spcBef>
                <a:spcPts val="400"/>
              </a:spcBef>
              <a:defRPr/>
            </a:pPr>
            <a:r>
              <a:rPr lang="en-US" sz="900" noProof="1" smtClean="0">
                <a:solidFill>
                  <a:srgbClr val="000000"/>
                </a:solidFill>
                <a:ea typeface="MS PGothic" pitchFamily="34" charset="-128"/>
              </a:rPr>
              <a:t>Die von SAP AG oder deren Vertriebsfirmen angebotenen Softwareprodukte können Softwarekomponenten auch anderer Softwarehersteller enthalten.</a:t>
            </a:r>
          </a:p>
          <a:p>
            <a:pPr eaLnBrk="1" hangingPunct="1">
              <a:spcBef>
                <a:spcPts val="400"/>
              </a:spcBef>
              <a:defRPr/>
            </a:pPr>
            <a:r>
              <a:rPr lang="en-US" sz="900" noProof="1" smtClean="0">
                <a:solidFill>
                  <a:srgbClr val="000000"/>
                </a:solidFill>
                <a:ea typeface="MS PGothic" pitchFamily="34" charset="-128"/>
              </a:rPr>
              <a:t>Microsoft, Windows, Excel, Outlook, und PowerPoint sind eingetragene Marken der Microsoft Corporation. </a:t>
            </a:r>
          </a:p>
          <a:p>
            <a:pPr eaLnBrk="1" hangingPunct="1">
              <a:spcBef>
                <a:spcPts val="400"/>
              </a:spcBef>
              <a:defRPr/>
            </a:pPr>
            <a:r>
              <a:rPr lang="en-US" sz="900" noProof="1" smtClean="0">
                <a:solidFill>
                  <a:srgbClr val="000000"/>
                </a:solidFill>
                <a:ea typeface="MS PGothic" pitchFamily="34" charset="-128"/>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und Informix sind Marken oder eingetragene Marken der IBM Corporation.</a:t>
            </a:r>
          </a:p>
          <a:p>
            <a:pPr eaLnBrk="1" hangingPunct="1">
              <a:spcBef>
                <a:spcPts val="400"/>
              </a:spcBef>
              <a:defRPr/>
            </a:pPr>
            <a:r>
              <a:rPr lang="en-US" sz="900" noProof="1" smtClean="0">
                <a:solidFill>
                  <a:srgbClr val="000000"/>
                </a:solidFill>
                <a:ea typeface="MS PGothic" pitchFamily="34" charset="-128"/>
              </a:rPr>
              <a:t>Linux ist eine eingetragene Marke von Linus Torvalds in den USA und anderen Ländern.</a:t>
            </a:r>
          </a:p>
          <a:p>
            <a:pPr eaLnBrk="1" hangingPunct="1">
              <a:spcBef>
                <a:spcPts val="400"/>
              </a:spcBef>
              <a:defRPr/>
            </a:pPr>
            <a:r>
              <a:rPr lang="en-US" sz="900" noProof="1" smtClean="0">
                <a:solidFill>
                  <a:srgbClr val="000000"/>
                </a:solidFill>
                <a:ea typeface="MS PGothic" pitchFamily="34" charset="-128"/>
              </a:rPr>
              <a:t>Adobe, das Adobe-Logo, Acrobat, PostScript und Reader sind Marken oder eingetragene Marken von Adobe Systems Incorporated in den USA und/oder anderen Ländern.</a:t>
            </a:r>
          </a:p>
          <a:p>
            <a:pPr eaLnBrk="1" hangingPunct="1">
              <a:spcBef>
                <a:spcPts val="400"/>
              </a:spcBef>
              <a:defRPr/>
            </a:pPr>
            <a:r>
              <a:rPr lang="en-US" sz="900" noProof="1" smtClean="0">
                <a:solidFill>
                  <a:srgbClr val="000000"/>
                </a:solidFill>
                <a:ea typeface="MS PGothic" pitchFamily="34" charset="-128"/>
              </a:rPr>
              <a:t>Oracle und Java sind eingetragene Marken von Oracle und/oder ihrer Tochtergesellschaften.</a:t>
            </a:r>
          </a:p>
          <a:p>
            <a:pPr eaLnBrk="1" hangingPunct="1">
              <a:spcBef>
                <a:spcPts val="400"/>
              </a:spcBef>
              <a:defRPr/>
            </a:pPr>
            <a:r>
              <a:rPr lang="en-US" sz="900" noProof="1" smtClean="0">
                <a:solidFill>
                  <a:srgbClr val="000000"/>
                </a:solidFill>
                <a:ea typeface="MS PGothic" pitchFamily="34" charset="-128"/>
              </a:rPr>
              <a:t>UNIX, X/Open, OSF/1 und Motif sind eingetragene Marken der Open Group.</a:t>
            </a:r>
          </a:p>
          <a:p>
            <a:pPr eaLnBrk="1" hangingPunct="1">
              <a:spcBef>
                <a:spcPts val="400"/>
              </a:spcBef>
              <a:defRPr/>
            </a:pPr>
            <a:r>
              <a:rPr lang="en-US" sz="900" noProof="1" smtClean="0">
                <a:solidFill>
                  <a:srgbClr val="000000"/>
                </a:solidFill>
                <a:ea typeface="MS PGothic" pitchFamily="34" charset="-128"/>
              </a:rPr>
              <a:t>Citrix, ICA, Program Neighborhood, MetaFrame, WinFrame, VideoFrame und MultiWin sind Marken oder eingetragene Marken von Citrix Systems, Inc.</a:t>
            </a:r>
          </a:p>
        </p:txBody>
      </p:sp>
      <p:sp>
        <p:nvSpPr>
          <p:cNvPr id="4" name="TextBox 11"/>
          <p:cNvSpPr txBox="1">
            <a:spLocks noChangeArrowheads="1"/>
          </p:cNvSpPr>
          <p:nvPr userDrawn="1"/>
        </p:nvSpPr>
        <p:spPr bwMode="gray">
          <a:xfrm>
            <a:off x="4654550" y="1268413"/>
            <a:ext cx="41656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ts val="400"/>
              </a:spcBef>
              <a:defRPr/>
            </a:pPr>
            <a:r>
              <a:rPr lang="en-US" sz="900" noProof="1" smtClean="0">
                <a:solidFill>
                  <a:srgbClr val="000000"/>
                </a:solidFill>
                <a:ea typeface="MS PGothic" pitchFamily="34" charset="-128"/>
              </a:rPr>
              <a:t>HTML, XML, XHTML und W3C sind Marken oder eingetragene Marken des W3C</a:t>
            </a:r>
            <a:r>
              <a:rPr lang="en-US" sz="900" baseline="30000" noProof="1" smtClean="0">
                <a:solidFill>
                  <a:srgbClr val="000000"/>
                </a:solidFill>
                <a:ea typeface="MS PGothic" pitchFamily="34" charset="-128"/>
              </a:rPr>
              <a:t>®</a:t>
            </a:r>
            <a:r>
              <a:rPr lang="en-US" sz="900" noProof="1" smtClean="0">
                <a:solidFill>
                  <a:srgbClr val="000000"/>
                </a:solidFill>
                <a:ea typeface="MS PGothic" pitchFamily="34" charset="-128"/>
              </a:rPr>
              <a:t>, World Wide Web Consortium, Massachusetts Institute of Technology.</a:t>
            </a:r>
          </a:p>
          <a:p>
            <a:pPr eaLnBrk="1" hangingPunct="1">
              <a:spcBef>
                <a:spcPts val="400"/>
              </a:spcBef>
              <a:defRPr/>
            </a:pPr>
            <a:r>
              <a:rPr lang="en-US" sz="900" noProof="1" smtClean="0">
                <a:solidFill>
                  <a:srgbClr val="000000"/>
                </a:solidFill>
                <a:ea typeface="MS PGothic" pitchFamily="34" charset="-128"/>
              </a:rPr>
              <a:t>SAP, R/3, SAP NetWeaver, Duet, PartnerEdge, ByDesign, SAP BusinessObjects Explorer, StreamWork und weitere im Text erwähnte SAP-Produkte und ­Dienstleistungen sowie die entsprechenden Logos sind Marken oder eingetragene Marken der SAP AG in Deutschland und anderen Ländern.</a:t>
            </a:r>
          </a:p>
          <a:p>
            <a:pPr eaLnBrk="1" fontAlgn="t" hangingPunct="1">
              <a:spcBef>
                <a:spcPts val="400"/>
              </a:spcBef>
              <a:defRPr/>
            </a:pPr>
            <a:r>
              <a:rPr lang="en-US" sz="900" noProof="1" smtClean="0">
                <a:solidFill>
                  <a:srgbClr val="000000"/>
                </a:solidFill>
                <a:ea typeface="MS PGothic" pitchFamily="34" charset="-128"/>
              </a:rPr>
              <a:t>Business Objects und das Business-Objects-Logo, BusinessObjects, Crystal Reports, Crystal Decisions, Web Intelligence, Xcelsius und andere im Text erwähnte Business-Objects-Produkte und ­Dienstleistungen sowie die entsprechenden Logos sind Marken oder eingetragene Marken der Business Objects Software Ltd. Business Objects ist ein Unternehmen der SAP AG.</a:t>
            </a:r>
          </a:p>
          <a:p>
            <a:pPr eaLnBrk="1" hangingPunct="1">
              <a:spcBef>
                <a:spcPts val="400"/>
              </a:spcBef>
              <a:defRPr/>
            </a:pPr>
            <a:r>
              <a:rPr lang="en-US" sz="900" noProof="1" smtClean="0">
                <a:solidFill>
                  <a:srgbClr val="000000"/>
                </a:solidFill>
                <a:ea typeface="MS PGothic" pitchFamily="34" charset="-128"/>
              </a:rPr>
              <a:t>Sybase und Adaptive Server, iAnywhere, Sybase 365, SQL Anywhere und weitere im Text erwähnte Sybase-Produkte und -Dienstleistungen sowie die entsprechenden Logos sind Marken oder eingetragene Marken der Sybase Inc. Sybase ist ein Unternehmen der SAP AG.</a:t>
            </a:r>
          </a:p>
          <a:p>
            <a:pPr eaLnBrk="1" hangingPunct="1">
              <a:spcBef>
                <a:spcPts val="400"/>
              </a:spcBef>
              <a:defRPr/>
            </a:pPr>
            <a:r>
              <a:rPr lang="en-US" sz="900" noProof="1" smtClean="0">
                <a:solidFill>
                  <a:srgbClr val="000000"/>
                </a:solidFill>
                <a:ea typeface="MS PGothic" pitchFamily="34" charset="-128"/>
              </a:rPr>
              <a:t>Alle anderen Namen von Produkten und Dienstleistungen sind Marken der jeweiligen Firmen. Die Angaben im Text sind unverbindlich und dienen lediglich zu Informationszwecken. Produkte können länderspezifische Unterschiede aufweisen.</a:t>
            </a:r>
          </a:p>
          <a:p>
            <a:pPr eaLnBrk="1" hangingPunct="1">
              <a:spcBef>
                <a:spcPts val="400"/>
              </a:spcBef>
              <a:defRPr/>
            </a:pPr>
            <a:r>
              <a:rPr lang="en-US" sz="900" noProof="1" smtClean="0">
                <a:solidFill>
                  <a:srgbClr val="000000"/>
                </a:solidFill>
                <a:ea typeface="MS PGothic" pitchFamily="34" charset="-128"/>
              </a:rPr>
              <a:t>Die in dieser Publikation enthaltene Information ist Eigentum der SAP. Weitergabe und Vervielfältigung dieser Publikation oder von Teilen daraus sind, zu welchem Zweck und in welcher Form auch immer, nur mit ausdrücklicher schriftlicher Genehmigung durch SAP AG gestattet.</a:t>
            </a:r>
          </a:p>
          <a:p>
            <a:pPr eaLnBrk="1" hangingPunct="1">
              <a:spcBef>
                <a:spcPts val="400"/>
              </a:spcBef>
              <a:defRPr/>
            </a:pPr>
            <a:endParaRPr lang="en-US" sz="900" noProof="1" smtClean="0">
              <a:solidFill>
                <a:srgbClr val="000000"/>
              </a:solidFill>
              <a:ea typeface="MS PGothic" pitchFamily="34" charset="-128"/>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4" name="Rectangle 8"/>
          <p:cNvSpPr>
            <a:spLocks noChangeArrowheads="1"/>
          </p:cNvSpPr>
          <p:nvPr userDrawn="1"/>
        </p:nvSpPr>
        <p:spPr bwMode="gray">
          <a:xfrm>
            <a:off x="323850" y="0"/>
            <a:ext cx="8496300" cy="1608138"/>
          </a:xfrm>
          <a:prstGeom prst="rect">
            <a:avLst/>
          </a:prstGeom>
          <a:solidFill>
            <a:schemeClr val="bg1">
              <a:alpha val="74901"/>
            </a:schemeClr>
          </a:solidFill>
          <a:ln w="6350" algn="ctr">
            <a:noFill/>
            <a:miter lim="800000"/>
            <a:headEnd/>
            <a:tailEnd/>
          </a:ln>
        </p:spPr>
        <p:txBody>
          <a:bodyPr lIns="90000" tIns="72000" rIns="90000" bIns="72000" anchor="ctr"/>
          <a:lstStyle/>
          <a:p>
            <a:pPr algn="ctr">
              <a:spcBef>
                <a:spcPct val="50000"/>
              </a:spcBef>
              <a:buClr>
                <a:srgbClr val="F0AB00"/>
              </a:buClr>
              <a:buSzPct val="80000"/>
            </a:pPr>
            <a:endParaRPr lang="de-DE">
              <a:solidFill>
                <a:srgbClr val="000000"/>
              </a:solidFill>
              <a:ea typeface="Arial Unicode MS" pitchFamily="34" charset="-128"/>
              <a:cs typeface="Arial Unicode MS" pitchFamily="34" charset="-128"/>
            </a:endParaRPr>
          </a:p>
        </p:txBody>
      </p:sp>
      <p:pic>
        <p:nvPicPr>
          <p:cNvPr id="5" name="Picture 10" descr="SAP_grad_R_pref.png"/>
          <p:cNvPicPr>
            <a:picLocks noChangeAspect="1"/>
          </p:cNvPicPr>
          <p:nvPr userDrawn="1"/>
        </p:nvPicPr>
        <p:blipFill>
          <a:blip r:embed="rId2" cstate="print"/>
          <a:srcRect/>
          <a:stretch>
            <a:fillRect/>
          </a:stretch>
        </p:blipFill>
        <p:spPr bwMode="auto">
          <a:xfrm>
            <a:off x="328613" y="4560888"/>
            <a:ext cx="917575" cy="341312"/>
          </a:xfrm>
          <a:prstGeom prst="rect">
            <a:avLst/>
          </a:prstGeom>
          <a:noFill/>
          <a:ln w="9525">
            <a:noFill/>
            <a:miter lim="800000"/>
            <a:headEnd/>
            <a:tailEnd/>
          </a:ln>
        </p:spPr>
      </p:pic>
      <p:sp>
        <p:nvSpPr>
          <p:cNvPr id="7" name="Rectangle 11"/>
          <p:cNvSpPr>
            <a:spLocks noChangeArrowheads="1"/>
          </p:cNvSpPr>
          <p:nvPr userDrawn="1"/>
        </p:nvSpPr>
        <p:spPr bwMode="gray">
          <a:xfrm>
            <a:off x="323850" y="0"/>
            <a:ext cx="8496300" cy="122238"/>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a:xfrm>
            <a:off x="414000" y="243000"/>
            <a:ext cx="8280000" cy="553500"/>
          </a:xfrm>
        </p:spPr>
        <p:txBody>
          <a:bodyPr anchor="t">
            <a:noAutofit/>
          </a:bodyPr>
          <a:lstStyle>
            <a:lvl1pPr>
              <a:defRPr sz="4800">
                <a:solidFill>
                  <a:schemeClr val="tx1"/>
                </a:solidFill>
              </a:defRPr>
            </a:lvl1pPr>
          </a:lstStyle>
          <a:p>
            <a:r>
              <a:rPr lang="en-US" smtClean="0"/>
              <a:t>Click to edit Master title style</a:t>
            </a:r>
            <a:endParaRPr lang="en-US" dirty="0"/>
          </a:p>
        </p:txBody>
      </p:sp>
      <p:sp>
        <p:nvSpPr>
          <p:cNvPr id="6" name="Subtitle 2"/>
          <p:cNvSpPr>
            <a:spLocks noGrp="1"/>
          </p:cNvSpPr>
          <p:nvPr>
            <p:ph type="subTitle" idx="1"/>
          </p:nvPr>
        </p:nvSpPr>
        <p:spPr bwMode="gray">
          <a:xfrm>
            <a:off x="414000" y="1124903"/>
            <a:ext cx="6840000" cy="369332"/>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spTree>
      <p:nvGrpSpPr>
        <p:cNvPr id="1" name=""/>
        <p:cNvGrpSpPr/>
        <p:nvPr/>
      </p:nvGrpSpPr>
      <p:grpSpPr>
        <a:xfrm>
          <a:off x="0" y="0"/>
          <a:ext cx="0" cy="0"/>
          <a:chOff x="0" y="0"/>
          <a:chExt cx="0" cy="0"/>
        </a:xfrm>
      </p:grpSpPr>
      <p:sp>
        <p:nvSpPr>
          <p:cNvPr id="4" name="Rectangle 8"/>
          <p:cNvSpPr>
            <a:spLocks noChangeArrowheads="1"/>
          </p:cNvSpPr>
          <p:nvPr userDrawn="1"/>
        </p:nvSpPr>
        <p:spPr bwMode="gray">
          <a:xfrm>
            <a:off x="323850" y="0"/>
            <a:ext cx="8496300" cy="122238"/>
          </a:xfrm>
          <a:prstGeom prst="rect">
            <a:avLst/>
          </a:prstGeom>
          <a:solidFill>
            <a:schemeClr val="accent1"/>
          </a:solidFill>
          <a:ln w="9525" algn="ctr">
            <a:noFill/>
            <a:miter lim="800000"/>
            <a:headEnd/>
            <a:tailEnd/>
          </a:ln>
        </p:spPr>
        <p:txBody>
          <a:bodyPr lIns="89940" tIns="71955" rIns="89940" bIns="71955" anchor="ctr"/>
          <a:lstStyle/>
          <a:p>
            <a:pPr algn="ctr" defTabSz="911225">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pic>
        <p:nvPicPr>
          <p:cNvPr id="5" name="Picture 10" descr="SAP_grad_R_pref.png"/>
          <p:cNvPicPr>
            <a:picLocks noChangeAspect="1"/>
          </p:cNvPicPr>
          <p:nvPr userDrawn="1"/>
        </p:nvPicPr>
        <p:blipFill>
          <a:blip r:embed="rId2" cstate="print"/>
          <a:srcRect/>
          <a:stretch>
            <a:fillRect/>
          </a:stretch>
        </p:blipFill>
        <p:spPr bwMode="auto">
          <a:xfrm>
            <a:off x="323850" y="358775"/>
            <a:ext cx="1831975" cy="681038"/>
          </a:xfrm>
          <a:prstGeom prst="rect">
            <a:avLst/>
          </a:prstGeom>
          <a:noFill/>
          <a:ln w="9525">
            <a:noFill/>
            <a:miter lim="800000"/>
            <a:headEnd/>
            <a:tailEnd/>
          </a:ln>
        </p:spPr>
      </p:pic>
      <p:sp>
        <p:nvSpPr>
          <p:cNvPr id="2" name="Title 1"/>
          <p:cNvSpPr>
            <a:spLocks noGrp="1"/>
          </p:cNvSpPr>
          <p:nvPr>
            <p:ph type="ctrTitle"/>
          </p:nvPr>
        </p:nvSpPr>
        <p:spPr bwMode="gray">
          <a:xfrm>
            <a:off x="324000" y="1833300"/>
            <a:ext cx="8496000" cy="553998"/>
          </a:xfrm>
        </p:spPr>
        <p:txBody>
          <a:bodyPr anchor="t">
            <a:noAutofit/>
          </a:bodyPr>
          <a:lstStyle>
            <a:lvl1pPr>
              <a:defRPr sz="4800">
                <a:solidFill>
                  <a:schemeClr val="tx1"/>
                </a:solidFill>
                <a:latin typeface="+mj-lt"/>
              </a:defRPr>
            </a:lvl1pPr>
          </a:lstStyle>
          <a:p>
            <a:r>
              <a:rPr lang="en-US" smtClean="0"/>
              <a:t>Click to edit Master title style</a:t>
            </a:r>
            <a:endParaRPr lang="de-DE" dirty="0"/>
          </a:p>
        </p:txBody>
      </p:sp>
      <p:sp>
        <p:nvSpPr>
          <p:cNvPr id="93" name="Text Placeholder 92"/>
          <p:cNvSpPr>
            <a:spLocks noGrp="1"/>
          </p:cNvSpPr>
          <p:nvPr>
            <p:ph type="body" sz="quarter" idx="10"/>
          </p:nvPr>
        </p:nvSpPr>
        <p:spPr>
          <a:xfrm>
            <a:off x="324000" y="3453289"/>
            <a:ext cx="8496300" cy="1107996"/>
          </a:xfrm>
        </p:spPr>
        <p:txBody>
          <a:bodyPr anchor="b">
            <a:noAutofit/>
          </a:bodyPr>
          <a:lstStyle>
            <a:lvl1pPr>
              <a:spcBef>
                <a:spcPts val="0"/>
              </a:spcBef>
              <a:defRPr sz="1600" b="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24001" y="1269000"/>
            <a:ext cx="8494713" cy="2873864"/>
          </a:xfrm>
        </p:spPr>
        <p:txBody>
          <a:bodyPr>
            <a:noAutofit/>
          </a:bodyPr>
          <a:lstStyle>
            <a:lvl1pPr marL="0" marR="0" indent="0" algn="l" defTabSz="913790" rtl="0" eaLnBrk="1" fontAlgn="auto" latinLnBrk="0" hangingPunct="1">
              <a:lnSpc>
                <a:spcPct val="100000"/>
              </a:lnSpc>
              <a:spcBef>
                <a:spcPts val="1200"/>
              </a:spcBef>
              <a:spcAft>
                <a:spcPts val="0"/>
              </a:spcAft>
              <a:buClr>
                <a:schemeClr val="accent1"/>
              </a:buClr>
              <a:buSzPct val="80000"/>
              <a:buFontTx/>
              <a:buNone/>
              <a:tabLst/>
              <a:defRPr b="0"/>
            </a:lvl1pPr>
            <a:lvl2pPr marL="269820" marR="0" indent="-179880" algn="l" defTabSz="91379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449700" marR="0" indent="-180855" algn="l" defTabSz="91379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040" marR="0" indent="-177680" algn="l" defTabSz="91379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a:buClr>
                <a:schemeClr val="accent2"/>
              </a:buClr>
              <a:buFont typeface="Courier New" pitchFamily="49" charset="0"/>
              <a:buChar cha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image" Target="../media/image3.png"/><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gray">
          <a:xfrm>
            <a:off x="323850" y="242888"/>
            <a:ext cx="8496300" cy="56673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Insert page title</a:t>
            </a:r>
          </a:p>
        </p:txBody>
      </p:sp>
      <p:sp>
        <p:nvSpPr>
          <p:cNvPr id="1027" name="Text Placeholder 2"/>
          <p:cNvSpPr>
            <a:spLocks noGrp="1"/>
          </p:cNvSpPr>
          <p:nvPr>
            <p:ph type="body" idx="1"/>
          </p:nvPr>
        </p:nvSpPr>
        <p:spPr bwMode="gray">
          <a:xfrm>
            <a:off x="323850" y="1268413"/>
            <a:ext cx="8496300" cy="32924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32"/>
          <p:cNvSpPr>
            <a:spLocks noChangeArrowheads="1"/>
          </p:cNvSpPr>
          <p:nvPr/>
        </p:nvSpPr>
        <p:spPr bwMode="gray">
          <a:xfrm>
            <a:off x="323850" y="0"/>
            <a:ext cx="8496300" cy="122238"/>
          </a:xfrm>
          <a:prstGeom prst="rect">
            <a:avLst/>
          </a:prstGeom>
          <a:solidFill>
            <a:schemeClr val="accent1"/>
          </a:solidFill>
          <a:ln w="9525" algn="ctr">
            <a:noFill/>
            <a:miter lim="800000"/>
            <a:headEnd/>
            <a:tailEnd/>
          </a:ln>
        </p:spPr>
        <p:txBody>
          <a:bodyPr lIns="89940" tIns="71955" rIns="89940" bIns="71955" anchor="ctr"/>
          <a:lstStyle/>
          <a:p>
            <a:pPr algn="ctr" defTabSz="911225">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3850" y="923925"/>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30" name="Rectangle 94"/>
          <p:cNvSpPr>
            <a:spLocks noChangeArrowheads="1"/>
          </p:cNvSpPr>
          <p:nvPr/>
        </p:nvSpPr>
        <p:spPr bwMode="white">
          <a:xfrm>
            <a:off x="323850" y="4902200"/>
            <a:ext cx="8496300" cy="242888"/>
          </a:xfrm>
          <a:prstGeom prst="rect">
            <a:avLst/>
          </a:prstGeom>
          <a:solidFill>
            <a:schemeClr val="tx1"/>
          </a:solidFill>
          <a:ln w="9525" algn="ctr">
            <a:noFill/>
            <a:miter lim="800000"/>
            <a:headEnd/>
            <a:tailEnd/>
          </a:ln>
        </p:spPr>
        <p:txBody>
          <a:bodyPr lIns="89940" tIns="71955" rIns="89940" bIns="71955" anchor="ctr"/>
          <a:lstStyle/>
          <a:p>
            <a:pPr algn="ctr" defTabSz="911225">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sp>
        <p:nvSpPr>
          <p:cNvPr id="1031" name="TextBox 9"/>
          <p:cNvSpPr txBox="1">
            <a:spLocks noChangeArrowheads="1"/>
          </p:cNvSpPr>
          <p:nvPr/>
        </p:nvSpPr>
        <p:spPr bwMode="black">
          <a:xfrm>
            <a:off x="323850" y="4976813"/>
            <a:ext cx="1798638" cy="127000"/>
          </a:xfrm>
          <a:prstGeom prst="rect">
            <a:avLst/>
          </a:prstGeom>
          <a:noFill/>
          <a:ln>
            <a:noFill/>
          </a:ln>
          <a:extLst/>
        </p:spPr>
        <p:txBody>
          <a:bodyPr wrap="none" lIns="71955" tIns="0" rIns="0" bIns="0">
            <a:spAutoFit/>
          </a:bodyPr>
          <a:lstStyle>
            <a:lvl1pPr marL="131763" indent="-131763">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defTabSz="912325">
              <a:buClr>
                <a:srgbClr val="FFFFFF"/>
              </a:buClr>
              <a:buFont typeface="Arial" charset="0"/>
              <a:buChar char="©"/>
              <a:defRPr/>
            </a:pPr>
            <a:r>
              <a:rPr lang="en-US" sz="800" smtClean="0">
                <a:solidFill>
                  <a:srgbClr val="FFFFFF"/>
                </a:solidFill>
              </a:rPr>
              <a:t>2012 SAP AG. All rights reserved.</a:t>
            </a:r>
          </a:p>
        </p:txBody>
      </p:sp>
      <p:sp>
        <p:nvSpPr>
          <p:cNvPr id="1032" name="TextBox 33"/>
          <p:cNvSpPr txBox="1">
            <a:spLocks noChangeArrowheads="1"/>
          </p:cNvSpPr>
          <p:nvPr/>
        </p:nvSpPr>
        <p:spPr bwMode="black">
          <a:xfrm>
            <a:off x="8621713" y="4976813"/>
            <a:ext cx="201612" cy="127000"/>
          </a:xfrm>
          <a:prstGeom prst="rect">
            <a:avLst/>
          </a:prstGeom>
          <a:noFill/>
          <a:ln>
            <a:noFill/>
          </a:ln>
          <a:extLst/>
        </p:spPr>
        <p:txBody>
          <a:bodyPr wrap="none" lIns="0" tIns="0" rIns="71955" bIns="0">
            <a:spAutoFit/>
          </a:bodyPr>
          <a:lstStyle>
            <a:lvl1pPr marL="92075" indent="-92075">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algn="r" defTabSz="912325">
              <a:buClr>
                <a:srgbClr val="666666"/>
              </a:buClr>
              <a:buFont typeface="Arial" charset="0"/>
              <a:buNone/>
              <a:defRPr/>
            </a:pPr>
            <a:fld id="{539B836C-CADB-4D9C-8591-D62364CDA6E2}" type="slidenum">
              <a:rPr lang="en-US" sz="800" smtClean="0">
                <a:solidFill>
                  <a:srgbClr val="FFFFFF"/>
                </a:solidFill>
              </a:rPr>
              <a:pPr algn="r" defTabSz="912325">
                <a:buClr>
                  <a:srgbClr val="666666"/>
                </a:buClr>
                <a:buFont typeface="Arial" charset="0"/>
                <a:buNone/>
                <a:defRPr/>
              </a:pPr>
              <a:t>‹#›</a:t>
            </a:fld>
            <a:endParaRPr lang="en-US" sz="800" smtClean="0">
              <a:solidFill>
                <a:srgbClr val="FFFFFF"/>
              </a:solidFill>
            </a:endParaRPr>
          </a:p>
        </p:txBody>
      </p:sp>
    </p:spTree>
  </p:cSld>
  <p:clrMap bg1="lt1" tx1="dk1" bg2="lt2" tx2="dk2" accent1="accent1" accent2="accent2" accent3="accent3" accent4="accent4" accent5="accent5" accent6="accent6" hlink="hlink" folHlink="folHlink"/>
  <p:sldLayoutIdLst>
    <p:sldLayoutId id="2147485678" r:id="rId1"/>
    <p:sldLayoutId id="2147485679" r:id="rId2"/>
    <p:sldLayoutId id="2147485680" r:id="rId3"/>
    <p:sldLayoutId id="2147485681" r:id="rId4"/>
    <p:sldLayoutId id="2147485682" r:id="rId5"/>
    <p:sldLayoutId id="2147485683" r:id="rId6"/>
    <p:sldLayoutId id="2147485684" r:id="rId7"/>
    <p:sldLayoutId id="2147485590" r:id="rId8"/>
    <p:sldLayoutId id="2147485591" r:id="rId9"/>
    <p:sldLayoutId id="2147485592" r:id="rId10"/>
    <p:sldLayoutId id="2147485593" r:id="rId11"/>
    <p:sldLayoutId id="2147485594" r:id="rId12"/>
    <p:sldLayoutId id="2147485595" r:id="rId13"/>
    <p:sldLayoutId id="2147485596" r:id="rId14"/>
    <p:sldLayoutId id="2147485597" r:id="rId15"/>
    <p:sldLayoutId id="2147485598" r:id="rId16"/>
    <p:sldLayoutId id="2147485599" r:id="rId17"/>
    <p:sldLayoutId id="2147485600" r:id="rId18"/>
    <p:sldLayoutId id="2147485685" r:id="rId19"/>
    <p:sldLayoutId id="2147485686" r:id="rId20"/>
    <p:sldLayoutId id="2147485687" r:id="rId21"/>
    <p:sldLayoutId id="2147485688" r:id="rId22"/>
  </p:sldLayoutIdLst>
  <p:hf hdr="0" ftr="0" dt="0"/>
  <p:txStyles>
    <p:titleStyle>
      <a:lvl1pPr algn="l" defTabSz="911225" rtl="0" eaLnBrk="1" fontAlgn="base" hangingPunct="1">
        <a:spcBef>
          <a:spcPct val="0"/>
        </a:spcBef>
        <a:spcAft>
          <a:spcPct val="0"/>
        </a:spcAft>
        <a:defRPr sz="2400" b="1" kern="1200">
          <a:solidFill>
            <a:schemeClr val="accent2"/>
          </a:solidFill>
          <a:latin typeface="+mj-lt"/>
          <a:ea typeface="+mj-ea"/>
          <a:cs typeface="+mj-cs"/>
        </a:defRPr>
      </a:lvl1pPr>
      <a:lvl2pPr algn="l" defTabSz="911225" rtl="0" eaLnBrk="1" fontAlgn="base" hangingPunct="1">
        <a:spcBef>
          <a:spcPct val="0"/>
        </a:spcBef>
        <a:spcAft>
          <a:spcPct val="0"/>
        </a:spcAft>
        <a:defRPr sz="2400" b="1">
          <a:solidFill>
            <a:schemeClr val="accent2"/>
          </a:solidFill>
          <a:latin typeface="Arial" charset="0"/>
        </a:defRPr>
      </a:lvl2pPr>
      <a:lvl3pPr algn="l" defTabSz="911225" rtl="0" eaLnBrk="1" fontAlgn="base" hangingPunct="1">
        <a:spcBef>
          <a:spcPct val="0"/>
        </a:spcBef>
        <a:spcAft>
          <a:spcPct val="0"/>
        </a:spcAft>
        <a:defRPr sz="2400" b="1">
          <a:solidFill>
            <a:schemeClr val="accent2"/>
          </a:solidFill>
          <a:latin typeface="Arial" charset="0"/>
        </a:defRPr>
      </a:lvl3pPr>
      <a:lvl4pPr algn="l" defTabSz="911225" rtl="0" eaLnBrk="1" fontAlgn="base" hangingPunct="1">
        <a:spcBef>
          <a:spcPct val="0"/>
        </a:spcBef>
        <a:spcAft>
          <a:spcPct val="0"/>
        </a:spcAft>
        <a:defRPr sz="2400" b="1">
          <a:solidFill>
            <a:schemeClr val="accent2"/>
          </a:solidFill>
          <a:latin typeface="Arial" charset="0"/>
        </a:defRPr>
      </a:lvl4pPr>
      <a:lvl5pPr algn="l" defTabSz="911225" rtl="0" eaLnBrk="1" fontAlgn="base" hangingPunct="1">
        <a:spcBef>
          <a:spcPct val="0"/>
        </a:spcBef>
        <a:spcAft>
          <a:spcPct val="0"/>
        </a:spcAft>
        <a:defRPr sz="2400" b="1">
          <a:solidFill>
            <a:schemeClr val="accent2"/>
          </a:solidFill>
          <a:latin typeface="Arial" charset="0"/>
        </a:defRPr>
      </a:lvl5pPr>
      <a:lvl6pPr marL="456960" algn="l" defTabSz="912325" rtl="0" eaLnBrk="1" fontAlgn="base" hangingPunct="1">
        <a:spcBef>
          <a:spcPct val="0"/>
        </a:spcBef>
        <a:spcAft>
          <a:spcPct val="0"/>
        </a:spcAft>
        <a:defRPr sz="2400" b="1">
          <a:solidFill>
            <a:schemeClr val="accent2"/>
          </a:solidFill>
          <a:latin typeface="Arial" charset="0"/>
        </a:defRPr>
      </a:lvl6pPr>
      <a:lvl7pPr marL="913912" algn="l" defTabSz="912325" rtl="0" eaLnBrk="1" fontAlgn="base" hangingPunct="1">
        <a:spcBef>
          <a:spcPct val="0"/>
        </a:spcBef>
        <a:spcAft>
          <a:spcPct val="0"/>
        </a:spcAft>
        <a:defRPr sz="2400" b="1">
          <a:solidFill>
            <a:schemeClr val="accent2"/>
          </a:solidFill>
          <a:latin typeface="Arial" charset="0"/>
        </a:defRPr>
      </a:lvl7pPr>
      <a:lvl8pPr marL="1370868" algn="l" defTabSz="912325" rtl="0" eaLnBrk="1" fontAlgn="base" hangingPunct="1">
        <a:spcBef>
          <a:spcPct val="0"/>
        </a:spcBef>
        <a:spcAft>
          <a:spcPct val="0"/>
        </a:spcAft>
        <a:defRPr sz="2400" b="1">
          <a:solidFill>
            <a:schemeClr val="accent2"/>
          </a:solidFill>
          <a:latin typeface="Arial" charset="0"/>
        </a:defRPr>
      </a:lvl8pPr>
      <a:lvl9pPr marL="1827824" algn="l" defTabSz="912325" rtl="0" eaLnBrk="1" fontAlgn="base" hangingPunct="1">
        <a:spcBef>
          <a:spcPct val="0"/>
        </a:spcBef>
        <a:spcAft>
          <a:spcPct val="0"/>
        </a:spcAft>
        <a:defRPr sz="2400" b="1">
          <a:solidFill>
            <a:schemeClr val="accent2"/>
          </a:solidFill>
          <a:latin typeface="Arial" charset="0"/>
        </a:defRPr>
      </a:lvl9pPr>
    </p:titleStyle>
    <p:bodyStyle>
      <a:lvl1pPr marL="341313" indent="-341313" algn="l" defTabSz="911225" rtl="0" eaLnBrk="1" fontAlgn="base" hangingPunct="1">
        <a:spcBef>
          <a:spcPts val="1625"/>
        </a:spcBef>
        <a:spcAft>
          <a:spcPct val="0"/>
        </a:spcAft>
        <a:buClr>
          <a:schemeClr val="accent1"/>
        </a:buClr>
        <a:buSzPct val="80000"/>
        <a:defRPr b="1" kern="1200">
          <a:solidFill>
            <a:schemeClr val="tx1"/>
          </a:solidFill>
          <a:latin typeface="+mn-lt"/>
          <a:ea typeface="+mn-ea"/>
          <a:cs typeface="+mn-cs"/>
        </a:defRPr>
      </a:lvl1pPr>
      <a:lvl2pPr marL="741363" indent="-284163" algn="l" defTabSz="911225" rtl="0" eaLnBrk="1" fontAlgn="base" hangingPunct="1">
        <a:spcBef>
          <a:spcPts val="500"/>
        </a:spcBef>
        <a:spcAft>
          <a:spcPct val="0"/>
        </a:spcAft>
        <a:buClr>
          <a:schemeClr val="accent1"/>
        </a:buClr>
        <a:buSzPct val="80000"/>
        <a:buFont typeface="Wingdings" pitchFamily="2" charset="2"/>
        <a:defRPr kern="1200">
          <a:solidFill>
            <a:schemeClr val="tx1"/>
          </a:solidFill>
          <a:latin typeface="+mn-lt"/>
          <a:ea typeface="+mn-ea"/>
          <a:cs typeface="+mn-cs"/>
        </a:defRPr>
      </a:lvl2pPr>
      <a:lvl3pPr marL="266700" indent="-177800" algn="l" defTabSz="911225" rtl="0" eaLnBrk="1" fontAlgn="base" hangingPunct="1">
        <a:spcBef>
          <a:spcPts val="425"/>
        </a:spcBef>
        <a:spcAft>
          <a:spcPct val="0"/>
        </a:spcAft>
        <a:buClr>
          <a:schemeClr val="accent1"/>
        </a:buClr>
        <a:buSzPct val="100000"/>
        <a:buFont typeface="Wingdings" pitchFamily="2" charset="2"/>
        <a:buChar char=""/>
        <a:defRPr sz="1600" kern="1200">
          <a:solidFill>
            <a:schemeClr val="tx1"/>
          </a:solidFill>
          <a:latin typeface="+mn-lt"/>
          <a:ea typeface="+mn-ea"/>
          <a:cs typeface="+mn-cs"/>
        </a:defRPr>
      </a:lvl3pPr>
      <a:lvl4pPr marL="444500" indent="-174625" algn="l" defTabSz="911225" rtl="0" eaLnBrk="1" fontAlgn="base" hangingPunct="1">
        <a:spcBef>
          <a:spcPts val="425"/>
        </a:spcBef>
        <a:spcAft>
          <a:spcPct val="0"/>
        </a:spcAft>
        <a:buClr>
          <a:schemeClr val="accent2"/>
        </a:buClr>
        <a:buSzPct val="100000"/>
        <a:buFont typeface="Arial" charset="0"/>
        <a:buChar char="–"/>
        <a:defRPr sz="1400" kern="1200">
          <a:solidFill>
            <a:schemeClr val="tx1"/>
          </a:solidFill>
          <a:latin typeface="+mn-lt"/>
          <a:ea typeface="+mn-ea"/>
          <a:cs typeface="+mn-cs"/>
        </a:defRPr>
      </a:lvl4pPr>
      <a:lvl5pPr marL="623888" indent="-176213" algn="l" defTabSz="911225" rtl="0" eaLnBrk="1" fontAlgn="base" hangingPunct="1">
        <a:spcBef>
          <a:spcPts val="250"/>
        </a:spcBef>
        <a:spcAft>
          <a:spcPct val="0"/>
        </a:spcAft>
        <a:buClr>
          <a:schemeClr val="accent2"/>
        </a:buClr>
        <a:buSzPct val="100000"/>
        <a:buFont typeface="Courier New" pitchFamily="49" charset="0"/>
        <a:buChar char="o"/>
        <a:defRPr sz="1400" kern="1200">
          <a:solidFill>
            <a:schemeClr val="tx1"/>
          </a:solidFill>
          <a:latin typeface="+mn-lt"/>
          <a:ea typeface="+mn-ea"/>
          <a:cs typeface="+mn-cs"/>
        </a:defRPr>
      </a:lvl5pPr>
      <a:lvl6pPr marL="2512922" indent="-228450" algn="l" defTabSz="9137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19" indent="-228450" algn="l" defTabSz="9137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16" indent="-228450" algn="l" defTabSz="9137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08" indent="-228450" algn="l" defTabSz="9137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3790" rtl="0" eaLnBrk="1" latinLnBrk="0" hangingPunct="1">
        <a:defRPr sz="1800" kern="1200">
          <a:solidFill>
            <a:schemeClr val="tx1"/>
          </a:solidFill>
          <a:latin typeface="+mn-lt"/>
          <a:ea typeface="+mn-ea"/>
          <a:cs typeface="+mn-cs"/>
        </a:defRPr>
      </a:lvl1pPr>
      <a:lvl2pPr marL="456900" algn="l" defTabSz="913790" rtl="0" eaLnBrk="1" latinLnBrk="0" hangingPunct="1">
        <a:defRPr sz="1800" kern="1200">
          <a:solidFill>
            <a:schemeClr val="tx1"/>
          </a:solidFill>
          <a:latin typeface="+mn-lt"/>
          <a:ea typeface="+mn-ea"/>
          <a:cs typeface="+mn-cs"/>
        </a:defRPr>
      </a:lvl2pPr>
      <a:lvl3pPr marL="913790" algn="l" defTabSz="913790" rtl="0" eaLnBrk="1" latinLnBrk="0" hangingPunct="1">
        <a:defRPr sz="1800" kern="1200">
          <a:solidFill>
            <a:schemeClr val="tx1"/>
          </a:solidFill>
          <a:latin typeface="+mn-lt"/>
          <a:ea typeface="+mn-ea"/>
          <a:cs typeface="+mn-cs"/>
        </a:defRPr>
      </a:lvl3pPr>
      <a:lvl4pPr marL="1370685" algn="l" defTabSz="913790" rtl="0" eaLnBrk="1" latinLnBrk="0" hangingPunct="1">
        <a:defRPr sz="1800" kern="1200">
          <a:solidFill>
            <a:schemeClr val="tx1"/>
          </a:solidFill>
          <a:latin typeface="+mn-lt"/>
          <a:ea typeface="+mn-ea"/>
          <a:cs typeface="+mn-cs"/>
        </a:defRPr>
      </a:lvl4pPr>
      <a:lvl5pPr marL="1827580" algn="l" defTabSz="913790" rtl="0" eaLnBrk="1" latinLnBrk="0" hangingPunct="1">
        <a:defRPr sz="1800" kern="1200">
          <a:solidFill>
            <a:schemeClr val="tx1"/>
          </a:solidFill>
          <a:latin typeface="+mn-lt"/>
          <a:ea typeface="+mn-ea"/>
          <a:cs typeface="+mn-cs"/>
        </a:defRPr>
      </a:lvl5pPr>
      <a:lvl6pPr marL="2284473" algn="l" defTabSz="913790" rtl="0" eaLnBrk="1" latinLnBrk="0" hangingPunct="1">
        <a:defRPr sz="1800" kern="1200">
          <a:solidFill>
            <a:schemeClr val="tx1"/>
          </a:solidFill>
          <a:latin typeface="+mn-lt"/>
          <a:ea typeface="+mn-ea"/>
          <a:cs typeface="+mn-cs"/>
        </a:defRPr>
      </a:lvl6pPr>
      <a:lvl7pPr marL="2741370" algn="l" defTabSz="913790" rtl="0" eaLnBrk="1" latinLnBrk="0" hangingPunct="1">
        <a:defRPr sz="1800" kern="1200">
          <a:solidFill>
            <a:schemeClr val="tx1"/>
          </a:solidFill>
          <a:latin typeface="+mn-lt"/>
          <a:ea typeface="+mn-ea"/>
          <a:cs typeface="+mn-cs"/>
        </a:defRPr>
      </a:lvl7pPr>
      <a:lvl8pPr marL="3198266" algn="l" defTabSz="913790" rtl="0" eaLnBrk="1" latinLnBrk="0" hangingPunct="1">
        <a:defRPr sz="1800" kern="1200">
          <a:solidFill>
            <a:schemeClr val="tx1"/>
          </a:solidFill>
          <a:latin typeface="+mn-lt"/>
          <a:ea typeface="+mn-ea"/>
          <a:cs typeface="+mn-cs"/>
        </a:defRPr>
      </a:lvl8pPr>
      <a:lvl9pPr marL="3655160" algn="l" defTabSz="91379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gray">
          <a:xfrm>
            <a:off x="242888" y="242888"/>
            <a:ext cx="8656637" cy="56673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Insert page title</a:t>
            </a:r>
          </a:p>
        </p:txBody>
      </p:sp>
      <p:sp>
        <p:nvSpPr>
          <p:cNvPr id="4099" name="Text Placeholder 2"/>
          <p:cNvSpPr>
            <a:spLocks noGrp="1"/>
          </p:cNvSpPr>
          <p:nvPr>
            <p:ph type="body" idx="1"/>
          </p:nvPr>
        </p:nvSpPr>
        <p:spPr bwMode="gray">
          <a:xfrm>
            <a:off x="242888" y="1268413"/>
            <a:ext cx="8656637" cy="32924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0" name="Rectangle 32"/>
          <p:cNvSpPr>
            <a:spLocks noChangeArrowheads="1"/>
          </p:cNvSpPr>
          <p:nvPr/>
        </p:nvSpPr>
        <p:spPr bwMode="gray">
          <a:xfrm>
            <a:off x="242888" y="0"/>
            <a:ext cx="8656637" cy="122238"/>
          </a:xfrm>
          <a:prstGeom prst="rect">
            <a:avLst/>
          </a:prstGeom>
          <a:solidFill>
            <a:schemeClr val="accent1"/>
          </a:solidFill>
          <a:ln w="9525" algn="ctr">
            <a:noFill/>
            <a:miter lim="800000"/>
            <a:headEnd/>
            <a:tailEnd/>
          </a:ln>
        </p:spPr>
        <p:txBody>
          <a:bodyPr lIns="80238" tIns="64190" rIns="80238" bIns="64190" anchor="ctr"/>
          <a:lstStyle/>
          <a:p>
            <a:pPr algn="ctr" defTabSz="814388">
              <a:spcBef>
                <a:spcPct val="50000"/>
              </a:spcBef>
              <a:buClr>
                <a:srgbClr val="F0AB00"/>
              </a:buClr>
              <a:buSzPct val="80000"/>
            </a:pPr>
            <a:endParaRPr lang="de-DE" sz="1400">
              <a:solidFill>
                <a:srgbClr val="000000"/>
              </a:solidFill>
              <a:ea typeface="Arial Unicode MS" pitchFamily="34" charset="-128"/>
              <a:cs typeface="Arial Unicode MS" pitchFamily="34" charset="-128"/>
            </a:endParaRPr>
          </a:p>
        </p:txBody>
      </p:sp>
      <p:cxnSp>
        <p:nvCxnSpPr>
          <p:cNvPr id="8" name="Straight Connector 7"/>
          <p:cNvCxnSpPr/>
          <p:nvPr/>
        </p:nvCxnSpPr>
        <p:spPr>
          <a:xfrm>
            <a:off x="242888" y="923925"/>
            <a:ext cx="8656637"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02" name="Rectangle 94"/>
          <p:cNvSpPr>
            <a:spLocks noChangeArrowheads="1"/>
          </p:cNvSpPr>
          <p:nvPr/>
        </p:nvSpPr>
        <p:spPr bwMode="white">
          <a:xfrm>
            <a:off x="242888" y="4902200"/>
            <a:ext cx="8656637" cy="242888"/>
          </a:xfrm>
          <a:prstGeom prst="rect">
            <a:avLst/>
          </a:prstGeom>
          <a:solidFill>
            <a:schemeClr val="tx1"/>
          </a:solidFill>
          <a:ln w="9525" algn="ctr">
            <a:noFill/>
            <a:miter lim="800000"/>
            <a:headEnd/>
            <a:tailEnd/>
          </a:ln>
        </p:spPr>
        <p:txBody>
          <a:bodyPr lIns="80238" tIns="64190" rIns="80238" bIns="64190" anchor="ctr"/>
          <a:lstStyle/>
          <a:p>
            <a:pPr algn="ctr" defTabSz="814388">
              <a:spcBef>
                <a:spcPct val="50000"/>
              </a:spcBef>
              <a:buClr>
                <a:srgbClr val="F0AB00"/>
              </a:buClr>
              <a:buSzPct val="80000"/>
            </a:pPr>
            <a:endParaRPr lang="de-DE" sz="1400">
              <a:solidFill>
                <a:srgbClr val="000000"/>
              </a:solidFill>
              <a:ea typeface="Arial Unicode MS" pitchFamily="34" charset="-128"/>
              <a:cs typeface="Arial Unicode MS" pitchFamily="34" charset="-128"/>
            </a:endParaRPr>
          </a:p>
        </p:txBody>
      </p:sp>
      <p:sp>
        <p:nvSpPr>
          <p:cNvPr id="4103" name="TextBox 9"/>
          <p:cNvSpPr txBox="1">
            <a:spLocks noChangeArrowheads="1"/>
          </p:cNvSpPr>
          <p:nvPr/>
        </p:nvSpPr>
        <p:spPr bwMode="black">
          <a:xfrm>
            <a:off x="242888" y="4976813"/>
            <a:ext cx="1538287"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190" tIns="0" rIns="0" bIns="0">
            <a:spAutoFit/>
          </a:bodyPr>
          <a:lstStyle>
            <a:lvl1pPr marL="117475" indent="-117475" defTabSz="814388" eaLnBrk="0" hangingPunct="0">
              <a:defRPr>
                <a:solidFill>
                  <a:schemeClr val="tx1"/>
                </a:solidFill>
                <a:latin typeface="Arial" charset="0"/>
                <a:cs typeface="Arial" charset="0"/>
              </a:defRPr>
            </a:lvl1pPr>
            <a:lvl2pPr marL="742950" indent="-285750" defTabSz="814388" eaLnBrk="0" hangingPunct="0">
              <a:defRPr>
                <a:solidFill>
                  <a:schemeClr val="tx1"/>
                </a:solidFill>
                <a:latin typeface="Arial" charset="0"/>
                <a:cs typeface="Arial" charset="0"/>
              </a:defRPr>
            </a:lvl2pPr>
            <a:lvl3pPr marL="1143000" indent="-228600" defTabSz="814388" eaLnBrk="0" hangingPunct="0">
              <a:defRPr>
                <a:solidFill>
                  <a:schemeClr val="tx1"/>
                </a:solidFill>
                <a:latin typeface="Arial" charset="0"/>
                <a:cs typeface="Arial" charset="0"/>
              </a:defRPr>
            </a:lvl3pPr>
            <a:lvl4pPr marL="1600200" indent="-228600" defTabSz="814388" eaLnBrk="0" hangingPunct="0">
              <a:defRPr>
                <a:solidFill>
                  <a:schemeClr val="tx1"/>
                </a:solidFill>
                <a:latin typeface="Arial" charset="0"/>
                <a:cs typeface="Arial" charset="0"/>
              </a:defRPr>
            </a:lvl4pPr>
            <a:lvl5pPr marL="2057400" indent="-228600" defTabSz="814388" eaLnBrk="0" hangingPunct="0">
              <a:defRPr>
                <a:solidFill>
                  <a:schemeClr val="tx1"/>
                </a:solidFill>
                <a:latin typeface="Arial" charset="0"/>
                <a:cs typeface="Arial" charset="0"/>
              </a:defRPr>
            </a:lvl5pPr>
            <a:lvl6pPr marL="2514600" indent="-228600" defTabSz="814388" eaLnBrk="0" fontAlgn="base" hangingPunct="0">
              <a:spcBef>
                <a:spcPct val="0"/>
              </a:spcBef>
              <a:spcAft>
                <a:spcPct val="0"/>
              </a:spcAft>
              <a:defRPr>
                <a:solidFill>
                  <a:schemeClr val="tx1"/>
                </a:solidFill>
                <a:latin typeface="Arial" charset="0"/>
                <a:cs typeface="Arial" charset="0"/>
              </a:defRPr>
            </a:lvl6pPr>
            <a:lvl7pPr marL="2971800" indent="-228600" defTabSz="814388" eaLnBrk="0" fontAlgn="base" hangingPunct="0">
              <a:spcBef>
                <a:spcPct val="0"/>
              </a:spcBef>
              <a:spcAft>
                <a:spcPct val="0"/>
              </a:spcAft>
              <a:defRPr>
                <a:solidFill>
                  <a:schemeClr val="tx1"/>
                </a:solidFill>
                <a:latin typeface="Arial" charset="0"/>
                <a:cs typeface="Arial" charset="0"/>
              </a:defRPr>
            </a:lvl7pPr>
            <a:lvl8pPr marL="3429000" indent="-228600" defTabSz="814388" eaLnBrk="0" fontAlgn="base" hangingPunct="0">
              <a:spcBef>
                <a:spcPct val="0"/>
              </a:spcBef>
              <a:spcAft>
                <a:spcPct val="0"/>
              </a:spcAft>
              <a:defRPr>
                <a:solidFill>
                  <a:schemeClr val="tx1"/>
                </a:solidFill>
                <a:latin typeface="Arial" charset="0"/>
                <a:cs typeface="Arial" charset="0"/>
              </a:defRPr>
            </a:lvl8pPr>
            <a:lvl9pPr marL="3886200" indent="-228600" defTabSz="814388" eaLnBrk="0" fontAlgn="base" hangingPunct="0">
              <a:spcBef>
                <a:spcPct val="0"/>
              </a:spcBef>
              <a:spcAft>
                <a:spcPct val="0"/>
              </a:spcAft>
              <a:defRPr>
                <a:solidFill>
                  <a:schemeClr val="tx1"/>
                </a:solidFill>
                <a:latin typeface="Arial" charset="0"/>
                <a:cs typeface="Arial" charset="0"/>
              </a:defRPr>
            </a:lvl9pPr>
          </a:lstStyle>
          <a:p>
            <a:pPr eaLnBrk="1" hangingPunct="1">
              <a:buClr>
                <a:srgbClr val="FFFFFF"/>
              </a:buClr>
              <a:buFont typeface="Arial" charset="0"/>
              <a:buChar char="©"/>
              <a:defRPr/>
            </a:pPr>
            <a:r>
              <a:rPr lang="en-US" sz="700" smtClean="0">
                <a:solidFill>
                  <a:srgbClr val="FFFFFF"/>
                </a:solidFill>
              </a:rPr>
              <a:t>2012 SAP AG. All rights reserved.</a:t>
            </a:r>
          </a:p>
        </p:txBody>
      </p:sp>
      <p:sp>
        <p:nvSpPr>
          <p:cNvPr id="4104" name="TextBox 33"/>
          <p:cNvSpPr txBox="1">
            <a:spLocks noChangeArrowheads="1"/>
          </p:cNvSpPr>
          <p:nvPr/>
        </p:nvSpPr>
        <p:spPr bwMode="black">
          <a:xfrm>
            <a:off x="8723313" y="4976813"/>
            <a:ext cx="1762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4190" bIns="0">
            <a:spAutoFit/>
          </a:bodyPr>
          <a:lstStyle>
            <a:lvl1pPr marL="82550" indent="-82550" defTabSz="814388" eaLnBrk="0" hangingPunct="0">
              <a:defRPr>
                <a:solidFill>
                  <a:schemeClr val="tx1"/>
                </a:solidFill>
                <a:latin typeface="Arial" charset="0"/>
                <a:cs typeface="Arial" charset="0"/>
              </a:defRPr>
            </a:lvl1pPr>
            <a:lvl2pPr marL="742950" indent="-285750" defTabSz="814388" eaLnBrk="0" hangingPunct="0">
              <a:defRPr>
                <a:solidFill>
                  <a:schemeClr val="tx1"/>
                </a:solidFill>
                <a:latin typeface="Arial" charset="0"/>
                <a:cs typeface="Arial" charset="0"/>
              </a:defRPr>
            </a:lvl2pPr>
            <a:lvl3pPr marL="1143000" indent="-228600" defTabSz="814388" eaLnBrk="0" hangingPunct="0">
              <a:defRPr>
                <a:solidFill>
                  <a:schemeClr val="tx1"/>
                </a:solidFill>
                <a:latin typeface="Arial" charset="0"/>
                <a:cs typeface="Arial" charset="0"/>
              </a:defRPr>
            </a:lvl3pPr>
            <a:lvl4pPr marL="1600200" indent="-228600" defTabSz="814388" eaLnBrk="0" hangingPunct="0">
              <a:defRPr>
                <a:solidFill>
                  <a:schemeClr val="tx1"/>
                </a:solidFill>
                <a:latin typeface="Arial" charset="0"/>
                <a:cs typeface="Arial" charset="0"/>
              </a:defRPr>
            </a:lvl4pPr>
            <a:lvl5pPr marL="2057400" indent="-228600" defTabSz="814388" eaLnBrk="0" hangingPunct="0">
              <a:defRPr>
                <a:solidFill>
                  <a:schemeClr val="tx1"/>
                </a:solidFill>
                <a:latin typeface="Arial" charset="0"/>
                <a:cs typeface="Arial" charset="0"/>
              </a:defRPr>
            </a:lvl5pPr>
            <a:lvl6pPr marL="2514600" indent="-228600" defTabSz="814388" eaLnBrk="0" fontAlgn="base" hangingPunct="0">
              <a:spcBef>
                <a:spcPct val="0"/>
              </a:spcBef>
              <a:spcAft>
                <a:spcPct val="0"/>
              </a:spcAft>
              <a:defRPr>
                <a:solidFill>
                  <a:schemeClr val="tx1"/>
                </a:solidFill>
                <a:latin typeface="Arial" charset="0"/>
                <a:cs typeface="Arial" charset="0"/>
              </a:defRPr>
            </a:lvl6pPr>
            <a:lvl7pPr marL="2971800" indent="-228600" defTabSz="814388" eaLnBrk="0" fontAlgn="base" hangingPunct="0">
              <a:spcBef>
                <a:spcPct val="0"/>
              </a:spcBef>
              <a:spcAft>
                <a:spcPct val="0"/>
              </a:spcAft>
              <a:defRPr>
                <a:solidFill>
                  <a:schemeClr val="tx1"/>
                </a:solidFill>
                <a:latin typeface="Arial" charset="0"/>
                <a:cs typeface="Arial" charset="0"/>
              </a:defRPr>
            </a:lvl7pPr>
            <a:lvl8pPr marL="3429000" indent="-228600" defTabSz="814388" eaLnBrk="0" fontAlgn="base" hangingPunct="0">
              <a:spcBef>
                <a:spcPct val="0"/>
              </a:spcBef>
              <a:spcAft>
                <a:spcPct val="0"/>
              </a:spcAft>
              <a:defRPr>
                <a:solidFill>
                  <a:schemeClr val="tx1"/>
                </a:solidFill>
                <a:latin typeface="Arial" charset="0"/>
                <a:cs typeface="Arial" charset="0"/>
              </a:defRPr>
            </a:lvl8pPr>
            <a:lvl9pPr marL="3886200" indent="-228600" defTabSz="814388" eaLnBrk="0" fontAlgn="base" hangingPunct="0">
              <a:spcBef>
                <a:spcPct val="0"/>
              </a:spcBef>
              <a:spcAft>
                <a:spcPct val="0"/>
              </a:spcAft>
              <a:defRPr>
                <a:solidFill>
                  <a:schemeClr val="tx1"/>
                </a:solidFill>
                <a:latin typeface="Arial" charset="0"/>
                <a:cs typeface="Arial" charset="0"/>
              </a:defRPr>
            </a:lvl9pPr>
          </a:lstStyle>
          <a:p>
            <a:pPr algn="r" eaLnBrk="1" hangingPunct="1">
              <a:buClr>
                <a:srgbClr val="666666"/>
              </a:buClr>
              <a:buFont typeface="Arial" charset="0"/>
              <a:buNone/>
              <a:defRPr/>
            </a:pPr>
            <a:fld id="{C2735F14-D347-4678-A447-76365C715DDF}" type="slidenum">
              <a:rPr lang="en-US" sz="700" smtClean="0">
                <a:solidFill>
                  <a:srgbClr val="FFFFFF"/>
                </a:solidFill>
              </a:rPr>
              <a:pPr algn="r" eaLnBrk="1" hangingPunct="1">
                <a:buClr>
                  <a:srgbClr val="666666"/>
                </a:buClr>
                <a:buFont typeface="Arial" charset="0"/>
                <a:buNone/>
                <a:defRPr/>
              </a:pPr>
              <a:t>‹#›</a:t>
            </a:fld>
            <a:endParaRPr lang="en-US" sz="700" smtClean="0">
              <a:solidFill>
                <a:srgbClr val="FFFFFF"/>
              </a:solidFill>
            </a:endParaRPr>
          </a:p>
        </p:txBody>
      </p:sp>
      <p:pic>
        <p:nvPicPr>
          <p:cNvPr id="4105" name="Picture 2" descr="\\dwdf034\commteam\Updates\01_Branding\02_Font_Treatment\RGB\SAP_Next_Business_and_Technology_R_stac2.png"/>
          <p:cNvPicPr>
            <a:picLocks noChangeAspect="1" noChangeArrowheads="1"/>
          </p:cNvPicPr>
          <p:nvPr/>
        </p:nvPicPr>
        <p:blipFill>
          <a:blip r:embed="rId23" cstate="print"/>
          <a:srcRect/>
          <a:stretch>
            <a:fillRect/>
          </a:stretch>
        </p:blipFill>
        <p:spPr bwMode="auto">
          <a:xfrm>
            <a:off x="7634288" y="4672013"/>
            <a:ext cx="1225550" cy="1778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710" r:id="rId1"/>
    <p:sldLayoutId id="2147485711" r:id="rId2"/>
    <p:sldLayoutId id="2147485712" r:id="rId3"/>
    <p:sldLayoutId id="2147485713" r:id="rId4"/>
    <p:sldLayoutId id="2147485714" r:id="rId5"/>
    <p:sldLayoutId id="2147485715" r:id="rId6"/>
    <p:sldLayoutId id="2147485716" r:id="rId7"/>
    <p:sldLayoutId id="2147485623" r:id="rId8"/>
    <p:sldLayoutId id="2147485624" r:id="rId9"/>
    <p:sldLayoutId id="2147485625" r:id="rId10"/>
    <p:sldLayoutId id="2147485626" r:id="rId11"/>
    <p:sldLayoutId id="2147485627" r:id="rId12"/>
    <p:sldLayoutId id="2147485628" r:id="rId13"/>
    <p:sldLayoutId id="2147485629" r:id="rId14"/>
    <p:sldLayoutId id="2147485630" r:id="rId15"/>
    <p:sldLayoutId id="2147485631" r:id="rId16"/>
    <p:sldLayoutId id="2147485632" r:id="rId17"/>
    <p:sldLayoutId id="2147485633" r:id="rId18"/>
    <p:sldLayoutId id="2147485717" r:id="rId19"/>
    <p:sldLayoutId id="2147485718" r:id="rId20"/>
    <p:sldLayoutId id="2147485719" r:id="rId21"/>
  </p:sldLayoutIdLst>
  <p:hf hdr="0" ftr="0" dt="0"/>
  <p:txStyles>
    <p:titleStyle>
      <a:lvl1pPr algn="l" defTabSz="814388" rtl="0" eaLnBrk="0" fontAlgn="base" hangingPunct="0">
        <a:spcBef>
          <a:spcPct val="0"/>
        </a:spcBef>
        <a:spcAft>
          <a:spcPct val="0"/>
        </a:spcAft>
        <a:defRPr sz="2200" b="1" kern="1200">
          <a:solidFill>
            <a:schemeClr val="accent2"/>
          </a:solidFill>
          <a:latin typeface="+mj-lt"/>
          <a:ea typeface="+mj-ea"/>
          <a:cs typeface="+mj-cs"/>
        </a:defRPr>
      </a:lvl1pPr>
      <a:lvl2pPr algn="l" defTabSz="814388" rtl="0" eaLnBrk="0" fontAlgn="base" hangingPunct="0">
        <a:spcBef>
          <a:spcPct val="0"/>
        </a:spcBef>
        <a:spcAft>
          <a:spcPct val="0"/>
        </a:spcAft>
        <a:defRPr sz="2200" b="1">
          <a:solidFill>
            <a:schemeClr val="accent2"/>
          </a:solidFill>
          <a:latin typeface="Arial" charset="0"/>
        </a:defRPr>
      </a:lvl2pPr>
      <a:lvl3pPr algn="l" defTabSz="814388" rtl="0" eaLnBrk="0" fontAlgn="base" hangingPunct="0">
        <a:spcBef>
          <a:spcPct val="0"/>
        </a:spcBef>
        <a:spcAft>
          <a:spcPct val="0"/>
        </a:spcAft>
        <a:defRPr sz="2200" b="1">
          <a:solidFill>
            <a:schemeClr val="accent2"/>
          </a:solidFill>
          <a:latin typeface="Arial" charset="0"/>
        </a:defRPr>
      </a:lvl3pPr>
      <a:lvl4pPr algn="l" defTabSz="814388" rtl="0" eaLnBrk="0" fontAlgn="base" hangingPunct="0">
        <a:spcBef>
          <a:spcPct val="0"/>
        </a:spcBef>
        <a:spcAft>
          <a:spcPct val="0"/>
        </a:spcAft>
        <a:defRPr sz="2200" b="1">
          <a:solidFill>
            <a:schemeClr val="accent2"/>
          </a:solidFill>
          <a:latin typeface="Arial" charset="0"/>
        </a:defRPr>
      </a:lvl4pPr>
      <a:lvl5pPr algn="l" defTabSz="814388" rtl="0" eaLnBrk="0" fontAlgn="base" hangingPunct="0">
        <a:spcBef>
          <a:spcPct val="0"/>
        </a:spcBef>
        <a:spcAft>
          <a:spcPct val="0"/>
        </a:spcAft>
        <a:defRPr sz="2200" b="1">
          <a:solidFill>
            <a:schemeClr val="accent2"/>
          </a:solidFill>
          <a:latin typeface="Arial" charset="0"/>
        </a:defRPr>
      </a:lvl5pPr>
      <a:lvl6pPr marL="457200" algn="l" defTabSz="814388" rtl="0" fontAlgn="base">
        <a:spcBef>
          <a:spcPct val="0"/>
        </a:spcBef>
        <a:spcAft>
          <a:spcPct val="0"/>
        </a:spcAft>
        <a:defRPr sz="2200" b="1">
          <a:solidFill>
            <a:schemeClr val="accent2"/>
          </a:solidFill>
          <a:latin typeface="Arial" charset="0"/>
        </a:defRPr>
      </a:lvl6pPr>
      <a:lvl7pPr marL="914400" algn="l" defTabSz="814388" rtl="0" fontAlgn="base">
        <a:spcBef>
          <a:spcPct val="0"/>
        </a:spcBef>
        <a:spcAft>
          <a:spcPct val="0"/>
        </a:spcAft>
        <a:defRPr sz="2200" b="1">
          <a:solidFill>
            <a:schemeClr val="accent2"/>
          </a:solidFill>
          <a:latin typeface="Arial" charset="0"/>
        </a:defRPr>
      </a:lvl7pPr>
      <a:lvl8pPr marL="1371600" algn="l" defTabSz="814388" rtl="0" fontAlgn="base">
        <a:spcBef>
          <a:spcPct val="0"/>
        </a:spcBef>
        <a:spcAft>
          <a:spcPct val="0"/>
        </a:spcAft>
        <a:defRPr sz="2200" b="1">
          <a:solidFill>
            <a:schemeClr val="accent2"/>
          </a:solidFill>
          <a:latin typeface="Arial" charset="0"/>
        </a:defRPr>
      </a:lvl8pPr>
      <a:lvl9pPr marL="1828800" algn="l" defTabSz="814388" rtl="0" fontAlgn="base">
        <a:spcBef>
          <a:spcPct val="0"/>
        </a:spcBef>
        <a:spcAft>
          <a:spcPct val="0"/>
        </a:spcAft>
        <a:defRPr sz="2200" b="1">
          <a:solidFill>
            <a:schemeClr val="accent2"/>
          </a:solidFill>
          <a:latin typeface="Arial" charset="0"/>
        </a:defRPr>
      </a:lvl9pPr>
    </p:titleStyle>
    <p:bodyStyle>
      <a:lvl1pPr marL="342900" indent="-342900" algn="l" defTabSz="814388" rtl="0" eaLnBrk="0" fontAlgn="base" hangingPunct="0">
        <a:spcBef>
          <a:spcPts val="1800"/>
        </a:spcBef>
        <a:spcAft>
          <a:spcPct val="0"/>
        </a:spcAft>
        <a:buClr>
          <a:schemeClr val="accent1"/>
        </a:buClr>
        <a:buSzPct val="80000"/>
        <a:defRPr sz="1500" b="1" kern="1200">
          <a:solidFill>
            <a:schemeClr val="tx1"/>
          </a:solidFill>
          <a:latin typeface="+mn-lt"/>
          <a:ea typeface="+mn-ea"/>
          <a:cs typeface="+mn-cs"/>
        </a:defRPr>
      </a:lvl1pPr>
      <a:lvl2pPr marL="742950" indent="-285750" algn="l" defTabSz="814388" rtl="0" eaLnBrk="0" fontAlgn="base" hangingPunct="0">
        <a:spcBef>
          <a:spcPts val="450"/>
        </a:spcBef>
        <a:spcAft>
          <a:spcPct val="0"/>
        </a:spcAft>
        <a:buClr>
          <a:schemeClr val="accent1"/>
        </a:buClr>
        <a:buSzPct val="80000"/>
        <a:buFont typeface="Wingdings" pitchFamily="2" charset="2"/>
        <a:defRPr sz="1500" kern="1200">
          <a:solidFill>
            <a:schemeClr val="tx1"/>
          </a:solidFill>
          <a:latin typeface="+mn-lt"/>
          <a:ea typeface="+mn-ea"/>
          <a:cs typeface="+mn-cs"/>
        </a:defRPr>
      </a:lvl2pPr>
      <a:lvl3pPr marL="133350" indent="-133350" algn="l" defTabSz="814388" rtl="0" eaLnBrk="0" fontAlgn="base" hangingPunct="0">
        <a:spcBef>
          <a:spcPts val="300"/>
        </a:spcBef>
        <a:spcAft>
          <a:spcPct val="0"/>
        </a:spcAft>
        <a:buClr>
          <a:schemeClr val="accent1"/>
        </a:buClr>
        <a:buSzPct val="100000"/>
        <a:buFont typeface="Wingdings" pitchFamily="2" charset="2"/>
        <a:buChar char=""/>
        <a:defRPr sz="1300" kern="1200">
          <a:solidFill>
            <a:schemeClr val="tx1"/>
          </a:solidFill>
          <a:latin typeface="+mn-lt"/>
          <a:ea typeface="+mn-ea"/>
          <a:cs typeface="+mn-cs"/>
        </a:defRPr>
      </a:lvl3pPr>
      <a:lvl4pPr marL="268288" indent="-133350" algn="l" defTabSz="814388" rtl="0" eaLnBrk="0" fontAlgn="base" hangingPunct="0">
        <a:spcBef>
          <a:spcPts val="300"/>
        </a:spcBef>
        <a:spcAft>
          <a:spcPct val="0"/>
        </a:spcAft>
        <a:buClr>
          <a:schemeClr val="accent2"/>
        </a:buClr>
        <a:buSzPct val="100000"/>
        <a:buFont typeface="Arial" charset="0"/>
        <a:buChar char="–"/>
        <a:defRPr sz="1300" kern="1200">
          <a:solidFill>
            <a:schemeClr val="tx1"/>
          </a:solidFill>
          <a:latin typeface="+mn-lt"/>
          <a:ea typeface="+mn-ea"/>
          <a:cs typeface="+mn-cs"/>
        </a:defRPr>
      </a:lvl4pPr>
      <a:lvl5pPr marL="403225" indent="-133350" algn="l" defTabSz="814388" rtl="0" eaLnBrk="0" fontAlgn="base" hangingPunct="0">
        <a:spcBef>
          <a:spcPts val="188"/>
        </a:spcBef>
        <a:spcAft>
          <a:spcPct val="0"/>
        </a:spcAft>
        <a:buClr>
          <a:schemeClr val="accent2"/>
        </a:buClr>
        <a:buSzPct val="100000"/>
        <a:buFont typeface="Courier New" pitchFamily="49" charset="0"/>
        <a:buChar char="o"/>
        <a:defRPr sz="1100" kern="1200">
          <a:solidFill>
            <a:schemeClr val="tx1"/>
          </a:solidFill>
          <a:latin typeface="+mn-lt"/>
          <a:ea typeface="+mn-ea"/>
          <a:cs typeface="+mn-cs"/>
        </a:defRPr>
      </a:lvl5pPr>
      <a:lvl6pPr marL="2241904" indent="-203809" algn="l" defTabSz="815239"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49524" indent="-203809" algn="l" defTabSz="815239"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57145" indent="-203809" algn="l" defTabSz="815239"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4765" indent="-203809" algn="l" defTabSz="815239"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de-DE"/>
      </a:defPPr>
      <a:lvl1pPr marL="0" algn="l" defTabSz="815239" rtl="0" eaLnBrk="1" latinLnBrk="0" hangingPunct="1">
        <a:defRPr sz="1600" kern="1200">
          <a:solidFill>
            <a:schemeClr val="tx1"/>
          </a:solidFill>
          <a:latin typeface="+mn-lt"/>
          <a:ea typeface="+mn-ea"/>
          <a:cs typeface="+mn-cs"/>
        </a:defRPr>
      </a:lvl1pPr>
      <a:lvl2pPr marL="407619" algn="l" defTabSz="815239" rtl="0" eaLnBrk="1" latinLnBrk="0" hangingPunct="1">
        <a:defRPr sz="1600" kern="1200">
          <a:solidFill>
            <a:schemeClr val="tx1"/>
          </a:solidFill>
          <a:latin typeface="+mn-lt"/>
          <a:ea typeface="+mn-ea"/>
          <a:cs typeface="+mn-cs"/>
        </a:defRPr>
      </a:lvl2pPr>
      <a:lvl3pPr marL="815239" algn="l" defTabSz="815239" rtl="0" eaLnBrk="1" latinLnBrk="0" hangingPunct="1">
        <a:defRPr sz="1600" kern="1200">
          <a:solidFill>
            <a:schemeClr val="tx1"/>
          </a:solidFill>
          <a:latin typeface="+mn-lt"/>
          <a:ea typeface="+mn-ea"/>
          <a:cs typeface="+mn-cs"/>
        </a:defRPr>
      </a:lvl3pPr>
      <a:lvl4pPr marL="1222859" algn="l" defTabSz="815239" rtl="0" eaLnBrk="1" latinLnBrk="0" hangingPunct="1">
        <a:defRPr sz="1600" kern="1200">
          <a:solidFill>
            <a:schemeClr val="tx1"/>
          </a:solidFill>
          <a:latin typeface="+mn-lt"/>
          <a:ea typeface="+mn-ea"/>
          <a:cs typeface="+mn-cs"/>
        </a:defRPr>
      </a:lvl4pPr>
      <a:lvl5pPr marL="1630477" algn="l" defTabSz="815239" rtl="0" eaLnBrk="1" latinLnBrk="0" hangingPunct="1">
        <a:defRPr sz="1600" kern="1200">
          <a:solidFill>
            <a:schemeClr val="tx1"/>
          </a:solidFill>
          <a:latin typeface="+mn-lt"/>
          <a:ea typeface="+mn-ea"/>
          <a:cs typeface="+mn-cs"/>
        </a:defRPr>
      </a:lvl5pPr>
      <a:lvl6pPr marL="2038096" algn="l" defTabSz="815239" rtl="0" eaLnBrk="1" latinLnBrk="0" hangingPunct="1">
        <a:defRPr sz="1600" kern="1200">
          <a:solidFill>
            <a:schemeClr val="tx1"/>
          </a:solidFill>
          <a:latin typeface="+mn-lt"/>
          <a:ea typeface="+mn-ea"/>
          <a:cs typeface="+mn-cs"/>
        </a:defRPr>
      </a:lvl6pPr>
      <a:lvl7pPr marL="2445717" algn="l" defTabSz="815239" rtl="0" eaLnBrk="1" latinLnBrk="0" hangingPunct="1">
        <a:defRPr sz="1600" kern="1200">
          <a:solidFill>
            <a:schemeClr val="tx1"/>
          </a:solidFill>
          <a:latin typeface="+mn-lt"/>
          <a:ea typeface="+mn-ea"/>
          <a:cs typeface="+mn-cs"/>
        </a:defRPr>
      </a:lvl7pPr>
      <a:lvl8pPr marL="2853334" algn="l" defTabSz="815239" rtl="0" eaLnBrk="1" latinLnBrk="0" hangingPunct="1">
        <a:defRPr sz="1600" kern="1200">
          <a:solidFill>
            <a:schemeClr val="tx1"/>
          </a:solidFill>
          <a:latin typeface="+mn-lt"/>
          <a:ea typeface="+mn-ea"/>
          <a:cs typeface="+mn-cs"/>
        </a:defRPr>
      </a:lvl8pPr>
      <a:lvl9pPr marL="3260954" algn="l" defTabSz="815239"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gray">
          <a:xfrm>
            <a:off x="323850" y="242888"/>
            <a:ext cx="8496300" cy="56673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Insert page title</a:t>
            </a:r>
          </a:p>
        </p:txBody>
      </p:sp>
      <p:sp>
        <p:nvSpPr>
          <p:cNvPr id="8195" name="Text Placeholder 2"/>
          <p:cNvSpPr>
            <a:spLocks noGrp="1"/>
          </p:cNvSpPr>
          <p:nvPr>
            <p:ph type="body" idx="1"/>
          </p:nvPr>
        </p:nvSpPr>
        <p:spPr bwMode="gray">
          <a:xfrm>
            <a:off x="323850" y="1268413"/>
            <a:ext cx="8496300" cy="32924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6" name="Rectangle 32"/>
          <p:cNvSpPr>
            <a:spLocks noChangeArrowheads="1"/>
          </p:cNvSpPr>
          <p:nvPr/>
        </p:nvSpPr>
        <p:spPr bwMode="gray">
          <a:xfrm>
            <a:off x="323850" y="0"/>
            <a:ext cx="8496300" cy="122238"/>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3850" y="923925"/>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198" name="Rectangle 94"/>
          <p:cNvSpPr>
            <a:spLocks noChangeArrowheads="1"/>
          </p:cNvSpPr>
          <p:nvPr/>
        </p:nvSpPr>
        <p:spPr bwMode="white">
          <a:xfrm>
            <a:off x="323850" y="4902200"/>
            <a:ext cx="8496300" cy="242888"/>
          </a:xfrm>
          <a:prstGeom prst="rect">
            <a:avLst/>
          </a:prstGeom>
          <a:solidFill>
            <a:schemeClr val="tx1"/>
          </a:solidFill>
          <a:ln w="9525" algn="ctr">
            <a:noFill/>
            <a:miter lim="800000"/>
            <a:headEnd/>
            <a:tailEnd/>
          </a:ln>
        </p:spPr>
        <p:txBody>
          <a:bodyPr lIns="90000" tIns="72000" rIns="90000" bIns="72000" anchor="ctr"/>
          <a:lstStyle/>
          <a:p>
            <a:pPr algn="ctr">
              <a:spcBef>
                <a:spcPct val="50000"/>
              </a:spcBef>
              <a:buClr>
                <a:srgbClr val="F0AB00"/>
              </a:buClr>
              <a:buSzPct val="80000"/>
            </a:pPr>
            <a:endParaRPr lang="de-DE" sz="1600">
              <a:solidFill>
                <a:srgbClr val="000000"/>
              </a:solidFill>
              <a:ea typeface="Arial Unicode MS" pitchFamily="34" charset="-128"/>
              <a:cs typeface="Arial Unicode MS" pitchFamily="34" charset="-128"/>
            </a:endParaRPr>
          </a:p>
        </p:txBody>
      </p:sp>
      <p:sp>
        <p:nvSpPr>
          <p:cNvPr id="8199" name="TextBox 9"/>
          <p:cNvSpPr txBox="1">
            <a:spLocks noChangeArrowheads="1"/>
          </p:cNvSpPr>
          <p:nvPr/>
        </p:nvSpPr>
        <p:spPr bwMode="black">
          <a:xfrm>
            <a:off x="323850" y="4976813"/>
            <a:ext cx="17621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0" rIns="0" bIns="0">
            <a:spAutoFit/>
          </a:bodyPr>
          <a:lstStyle>
            <a:lvl1pPr marL="133350" indent="-1333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Clr>
                <a:srgbClr val="FFFFFF"/>
              </a:buClr>
              <a:buFont typeface="Arial" charset="0"/>
              <a:buChar char="©"/>
              <a:defRPr/>
            </a:pPr>
            <a:r>
              <a:rPr lang="en-US" sz="800" smtClean="0">
                <a:solidFill>
                  <a:srgbClr val="FFFFFF"/>
                </a:solidFill>
              </a:rPr>
              <a:t>2012 SAP AG. All rights reserved.</a:t>
            </a:r>
          </a:p>
        </p:txBody>
      </p:sp>
      <p:sp>
        <p:nvSpPr>
          <p:cNvPr id="8200" name="TextBox 33"/>
          <p:cNvSpPr txBox="1">
            <a:spLocks noChangeArrowheads="1"/>
          </p:cNvSpPr>
          <p:nvPr/>
        </p:nvSpPr>
        <p:spPr bwMode="black">
          <a:xfrm>
            <a:off x="8624888" y="4976813"/>
            <a:ext cx="19843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72000" bIns="0">
            <a:spAutoFit/>
          </a:bodyPr>
          <a:lstStyle>
            <a:lvl1pPr marL="93663" indent="-9366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buClr>
                <a:srgbClr val="666666"/>
              </a:buClr>
              <a:buFont typeface="Arial" charset="0"/>
              <a:buNone/>
              <a:defRPr/>
            </a:pPr>
            <a:fld id="{3F3AF365-EA8B-4842-A072-65D2A6F1BD96}" type="slidenum">
              <a:rPr lang="en-US" sz="800" smtClean="0">
                <a:solidFill>
                  <a:srgbClr val="FFFFFF"/>
                </a:solidFill>
              </a:rPr>
              <a:pPr algn="r" eaLnBrk="1" hangingPunct="1">
                <a:buClr>
                  <a:srgbClr val="666666"/>
                </a:buClr>
                <a:buFont typeface="Arial" charset="0"/>
                <a:buNone/>
                <a:defRPr/>
              </a:pPr>
              <a:t>‹#›</a:t>
            </a:fld>
            <a:endParaRPr lang="en-US" sz="800" smtClean="0">
              <a:solidFill>
                <a:srgbClr val="FFFFFF"/>
              </a:solidFill>
            </a:endParaRPr>
          </a:p>
        </p:txBody>
      </p:sp>
    </p:spTree>
  </p:cSld>
  <p:clrMap bg1="lt1" tx1="dk1" bg2="lt2" tx2="dk2" accent1="accent1" accent2="accent2" accent3="accent3" accent4="accent4" accent5="accent5" accent6="accent6" hlink="hlink" folHlink="folHlink"/>
  <p:sldLayoutIdLst>
    <p:sldLayoutId id="2147485751" r:id="rId1"/>
    <p:sldLayoutId id="2147485752" r:id="rId2"/>
    <p:sldLayoutId id="2147485753" r:id="rId3"/>
    <p:sldLayoutId id="2147485754" r:id="rId4"/>
    <p:sldLayoutId id="2147485755" r:id="rId5"/>
    <p:sldLayoutId id="2147485756" r:id="rId6"/>
    <p:sldLayoutId id="2147485757" r:id="rId7"/>
    <p:sldLayoutId id="2147485667" r:id="rId8"/>
    <p:sldLayoutId id="2147485668" r:id="rId9"/>
    <p:sldLayoutId id="2147485669" r:id="rId10"/>
    <p:sldLayoutId id="2147485670" r:id="rId11"/>
    <p:sldLayoutId id="2147485671" r:id="rId12"/>
    <p:sldLayoutId id="2147485672" r:id="rId13"/>
    <p:sldLayoutId id="2147485673" r:id="rId14"/>
    <p:sldLayoutId id="2147485674" r:id="rId15"/>
    <p:sldLayoutId id="2147485675" r:id="rId16"/>
    <p:sldLayoutId id="2147485676" r:id="rId17"/>
    <p:sldLayoutId id="2147485677" r:id="rId18"/>
    <p:sldLayoutId id="2147485758" r:id="rId19"/>
    <p:sldLayoutId id="2147485759" r:id="rId20"/>
    <p:sldLayoutId id="2147485760" r:id="rId21"/>
    <p:sldLayoutId id="2147485761" r:id="rId22"/>
  </p:sldLayoutIdLst>
  <p:hf hdr="0" ftr="0" dt="0"/>
  <p:txStyles>
    <p:titleStyle>
      <a:lvl1pPr algn="l" rtl="0" eaLnBrk="0" fontAlgn="base" hangingPunct="0">
        <a:spcBef>
          <a:spcPct val="0"/>
        </a:spcBef>
        <a:spcAft>
          <a:spcPct val="0"/>
        </a:spcAft>
        <a:defRPr sz="2400" b="1" kern="1200">
          <a:solidFill>
            <a:schemeClr val="accent2"/>
          </a:solidFill>
          <a:latin typeface="+mj-lt"/>
          <a:ea typeface="+mj-ea"/>
          <a:cs typeface="+mj-cs"/>
        </a:defRPr>
      </a:lvl1pPr>
      <a:lvl2pPr algn="l" rtl="0" eaLnBrk="0" fontAlgn="base" hangingPunct="0">
        <a:spcBef>
          <a:spcPct val="0"/>
        </a:spcBef>
        <a:spcAft>
          <a:spcPct val="0"/>
        </a:spcAft>
        <a:defRPr sz="2400" b="1">
          <a:solidFill>
            <a:schemeClr val="accent2"/>
          </a:solidFill>
          <a:latin typeface="Arial" charset="0"/>
        </a:defRPr>
      </a:lvl2pPr>
      <a:lvl3pPr algn="l" rtl="0" eaLnBrk="0" fontAlgn="base" hangingPunct="0">
        <a:spcBef>
          <a:spcPct val="0"/>
        </a:spcBef>
        <a:spcAft>
          <a:spcPct val="0"/>
        </a:spcAft>
        <a:defRPr sz="2400" b="1">
          <a:solidFill>
            <a:schemeClr val="accent2"/>
          </a:solidFill>
          <a:latin typeface="Arial" charset="0"/>
        </a:defRPr>
      </a:lvl3pPr>
      <a:lvl4pPr algn="l" rtl="0" eaLnBrk="0" fontAlgn="base" hangingPunct="0">
        <a:spcBef>
          <a:spcPct val="0"/>
        </a:spcBef>
        <a:spcAft>
          <a:spcPct val="0"/>
        </a:spcAft>
        <a:defRPr sz="2400" b="1">
          <a:solidFill>
            <a:schemeClr val="accent2"/>
          </a:solidFill>
          <a:latin typeface="Arial" charset="0"/>
        </a:defRPr>
      </a:lvl4pPr>
      <a:lvl5pPr algn="l" rtl="0" eaLnBrk="0" fontAlgn="base" hangingPunct="0">
        <a:spcBef>
          <a:spcPct val="0"/>
        </a:spcBef>
        <a:spcAft>
          <a:spcPct val="0"/>
        </a:spcAft>
        <a:defRPr sz="2400" b="1">
          <a:solidFill>
            <a:schemeClr val="accent2"/>
          </a:solidFill>
          <a:latin typeface="Arial" charset="0"/>
        </a:defRPr>
      </a:lvl5pPr>
      <a:lvl6pPr marL="457200" algn="l" rtl="0" fontAlgn="base">
        <a:spcBef>
          <a:spcPct val="0"/>
        </a:spcBef>
        <a:spcAft>
          <a:spcPct val="0"/>
        </a:spcAft>
        <a:defRPr sz="2400" b="1">
          <a:solidFill>
            <a:schemeClr val="accent2"/>
          </a:solidFill>
          <a:latin typeface="Arial" charset="0"/>
        </a:defRPr>
      </a:lvl6pPr>
      <a:lvl7pPr marL="914400" algn="l" rtl="0" fontAlgn="base">
        <a:spcBef>
          <a:spcPct val="0"/>
        </a:spcBef>
        <a:spcAft>
          <a:spcPct val="0"/>
        </a:spcAft>
        <a:defRPr sz="2400" b="1">
          <a:solidFill>
            <a:schemeClr val="accent2"/>
          </a:solidFill>
          <a:latin typeface="Arial" charset="0"/>
        </a:defRPr>
      </a:lvl7pPr>
      <a:lvl8pPr marL="1371600" algn="l" rtl="0" fontAlgn="base">
        <a:spcBef>
          <a:spcPct val="0"/>
        </a:spcBef>
        <a:spcAft>
          <a:spcPct val="0"/>
        </a:spcAft>
        <a:defRPr sz="2400" b="1">
          <a:solidFill>
            <a:schemeClr val="accent2"/>
          </a:solidFill>
          <a:latin typeface="Arial" charset="0"/>
        </a:defRPr>
      </a:lvl8pPr>
      <a:lvl9pPr marL="1828800" algn="l" rtl="0" fontAlgn="base">
        <a:spcBef>
          <a:spcPct val="0"/>
        </a:spcBef>
        <a:spcAft>
          <a:spcPct val="0"/>
        </a:spcAft>
        <a:defRPr sz="2400" b="1">
          <a:solidFill>
            <a:schemeClr val="accent2"/>
          </a:solidFill>
          <a:latin typeface="Arial" charset="0"/>
        </a:defRPr>
      </a:lvl9pPr>
    </p:titleStyle>
    <p:bodyStyle>
      <a:lvl1pPr marL="342900" indent="-342900" algn="l" rtl="0" eaLnBrk="0" fontAlgn="base" hangingPunct="0">
        <a:spcBef>
          <a:spcPts val="1625"/>
        </a:spcBef>
        <a:spcAft>
          <a:spcPct val="0"/>
        </a:spcAft>
        <a:buClr>
          <a:schemeClr val="accent1"/>
        </a:buClr>
        <a:buSzPct val="80000"/>
        <a:defRPr b="1" kern="1200">
          <a:solidFill>
            <a:schemeClr val="tx1"/>
          </a:solidFill>
          <a:latin typeface="+mn-lt"/>
          <a:ea typeface="+mn-ea"/>
          <a:cs typeface="+mn-cs"/>
        </a:defRPr>
      </a:lvl1pPr>
      <a:lvl2pPr marL="742950" indent="-285750" algn="l" rtl="0" eaLnBrk="0" fontAlgn="base" hangingPunct="0">
        <a:spcBef>
          <a:spcPts val="500"/>
        </a:spcBef>
        <a:spcAft>
          <a:spcPct val="0"/>
        </a:spcAft>
        <a:buClr>
          <a:schemeClr val="accent1"/>
        </a:buClr>
        <a:buSzPct val="80000"/>
        <a:buFont typeface="Wingdings" pitchFamily="2" charset="2"/>
        <a:defRPr kern="1200">
          <a:solidFill>
            <a:schemeClr val="tx1"/>
          </a:solidFill>
          <a:latin typeface="+mn-lt"/>
          <a:ea typeface="+mn-ea"/>
          <a:cs typeface="+mn-cs"/>
        </a:defRPr>
      </a:lvl2pPr>
      <a:lvl3pPr marL="269875" indent="-180975" algn="l" rtl="0" eaLnBrk="0" fontAlgn="base" hangingPunct="0">
        <a:spcBef>
          <a:spcPts val="425"/>
        </a:spcBef>
        <a:spcAft>
          <a:spcPct val="0"/>
        </a:spcAft>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rtl="0" eaLnBrk="0" fontAlgn="base" hangingPunct="0">
        <a:spcBef>
          <a:spcPts val="425"/>
        </a:spcBef>
        <a:spcAft>
          <a:spcPct val="0"/>
        </a:spcAft>
        <a:buClr>
          <a:schemeClr val="accent2"/>
        </a:buClr>
        <a:buSzPct val="100000"/>
        <a:buFont typeface="Arial" charset="0"/>
        <a:buChar char="–"/>
        <a:defRPr sz="1400" kern="1200">
          <a:solidFill>
            <a:schemeClr val="tx1"/>
          </a:solidFill>
          <a:latin typeface="+mn-lt"/>
          <a:ea typeface="+mn-ea"/>
          <a:cs typeface="+mn-cs"/>
        </a:defRPr>
      </a:lvl4pPr>
      <a:lvl5pPr marL="627063" indent="-179388" algn="l" rtl="0" eaLnBrk="0" fontAlgn="base" hangingPunct="0">
        <a:spcBef>
          <a:spcPts val="250"/>
        </a:spcBef>
        <a:spcAft>
          <a:spcPct val="0"/>
        </a:spcAft>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53.xml"/><Relationship Id="rId4" Type="http://schemas.openxmlformats.org/officeDocument/2006/relationships/hyperlink" Target="https://play.google.com/store/apps/details?id=com.fooducate.nutrition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4.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0.jpe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hyperlink" Target="https://portalpanoramaaod.prod.jpaas.sapbydesign.com/panorama/?sap-ui-xx-test-mobile=true&amp;sap-ui-xx-fakeOS=ios" TargetMode="External"/><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David\SAP-AG\2_SAP_NEXT\1_Thought_Leadership\4_Branding\SPX128271_h_cmyk.jpg"/>
          <p:cNvPicPr>
            <a:picLocks noChangeAspect="1" noChangeArrowheads="1"/>
          </p:cNvPicPr>
          <p:nvPr/>
        </p:nvPicPr>
        <p:blipFill>
          <a:blip r:embed="rId3" cstate="print"/>
          <a:srcRect l="11694"/>
          <a:stretch>
            <a:fillRect/>
          </a:stretch>
        </p:blipFill>
        <p:spPr bwMode="auto">
          <a:xfrm>
            <a:off x="0" y="0"/>
            <a:ext cx="9144000" cy="5143500"/>
          </a:xfrm>
          <a:prstGeom prst="rect">
            <a:avLst/>
          </a:prstGeom>
          <a:noFill/>
          <a:ln w="9525">
            <a:noFill/>
            <a:miter lim="800000"/>
            <a:headEnd/>
            <a:tailEnd/>
          </a:ln>
        </p:spPr>
      </p:pic>
      <p:sp>
        <p:nvSpPr>
          <p:cNvPr id="9" name="Rectangle 8"/>
          <p:cNvSpPr/>
          <p:nvPr/>
        </p:nvSpPr>
        <p:spPr bwMode="gray">
          <a:xfrm>
            <a:off x="244476" y="122238"/>
            <a:ext cx="8640762" cy="742950"/>
          </a:xfrm>
          <a:prstGeom prst="rect">
            <a:avLst/>
          </a:prstGeom>
          <a:solidFill>
            <a:schemeClr val="bg1">
              <a:alpha val="75000"/>
            </a:schemeClr>
          </a:solidFill>
          <a:ln w="6350" algn="ctr">
            <a:noFill/>
            <a:miter lim="800000"/>
            <a:headEnd/>
            <a:tailEnd/>
          </a:ln>
        </p:spPr>
        <p:txBody>
          <a:bodyPr lIns="80292" tIns="64235" rIns="80292" bIns="64235" anchor="ctr"/>
          <a:lstStyle/>
          <a:p>
            <a:pPr algn="ctr" defTabSz="815824">
              <a:spcBef>
                <a:spcPct val="50000"/>
              </a:spcBef>
              <a:buClr>
                <a:srgbClr val="F0AB00"/>
              </a:buClr>
              <a:buSzPct val="80000"/>
              <a:defRPr/>
            </a:pPr>
            <a:endParaRPr lang="en-US" kern="0">
              <a:solidFill>
                <a:srgbClr val="000000"/>
              </a:solidFill>
              <a:latin typeface="+mn-lt"/>
              <a:ea typeface="Arial Unicode MS" pitchFamily="34" charset="-128"/>
              <a:cs typeface="Arial Unicode MS" pitchFamily="34" charset="-128"/>
            </a:endParaRPr>
          </a:p>
        </p:txBody>
      </p:sp>
      <p:pic>
        <p:nvPicPr>
          <p:cNvPr id="95236" name="Picture 9" descr="SAP_grad_R_pref.png"/>
          <p:cNvPicPr>
            <a:picLocks noChangeAspect="1"/>
          </p:cNvPicPr>
          <p:nvPr/>
        </p:nvPicPr>
        <p:blipFill>
          <a:blip r:embed="rId4" cstate="print"/>
          <a:srcRect/>
          <a:stretch>
            <a:fillRect/>
          </a:stretch>
        </p:blipFill>
        <p:spPr bwMode="auto">
          <a:xfrm>
            <a:off x="244475" y="4562475"/>
            <a:ext cx="684213" cy="339725"/>
          </a:xfrm>
          <a:prstGeom prst="rect">
            <a:avLst/>
          </a:prstGeom>
          <a:noFill/>
          <a:ln w="9525">
            <a:noFill/>
            <a:miter lim="800000"/>
            <a:headEnd/>
            <a:tailEnd/>
          </a:ln>
        </p:spPr>
      </p:pic>
      <p:sp>
        <p:nvSpPr>
          <p:cNvPr id="11" name="Rectangle 10"/>
          <p:cNvSpPr/>
          <p:nvPr/>
        </p:nvSpPr>
        <p:spPr bwMode="gray">
          <a:xfrm>
            <a:off x="228600" y="183357"/>
            <a:ext cx="8656637" cy="122238"/>
          </a:xfrm>
          <a:prstGeom prst="rect">
            <a:avLst/>
          </a:prstGeom>
          <a:solidFill>
            <a:schemeClr val="accent1"/>
          </a:solidFill>
          <a:ln w="9525" algn="ctr">
            <a:noFill/>
            <a:miter lim="800000"/>
            <a:headEnd/>
            <a:tailEnd/>
          </a:ln>
        </p:spPr>
        <p:txBody>
          <a:bodyPr lIns="80292" tIns="64235" rIns="80292" bIns="64235" anchor="ctr"/>
          <a:lstStyle/>
          <a:p>
            <a:pPr algn="ctr" defTabSz="815824">
              <a:spcBef>
                <a:spcPct val="50000"/>
              </a:spcBef>
              <a:buClr>
                <a:srgbClr val="F0AB00"/>
              </a:buClr>
              <a:buSzPct val="80000"/>
              <a:defRPr/>
            </a:pPr>
            <a:endParaRPr lang="en-US" sz="1400" kern="0">
              <a:solidFill>
                <a:srgbClr val="000000"/>
              </a:solidFill>
              <a:latin typeface="+mn-lt"/>
              <a:ea typeface="Arial Unicode MS" pitchFamily="34" charset="-128"/>
              <a:cs typeface="Arial Unicode MS" pitchFamily="34" charset="-128"/>
            </a:endParaRPr>
          </a:p>
        </p:txBody>
      </p:sp>
      <p:sp>
        <p:nvSpPr>
          <p:cNvPr id="95238" name="Title 1"/>
          <p:cNvSpPr>
            <a:spLocks noGrp="1"/>
          </p:cNvSpPr>
          <p:nvPr>
            <p:ph type="title"/>
          </p:nvPr>
        </p:nvSpPr>
        <p:spPr>
          <a:xfrm>
            <a:off x="304800" y="311151"/>
            <a:ext cx="8280400" cy="554037"/>
          </a:xfrm>
        </p:spPr>
        <p:txBody>
          <a:bodyPr>
            <a:normAutofit fontScale="90000"/>
          </a:bodyPr>
          <a:lstStyle/>
          <a:p>
            <a:pPr eaLnBrk="1" hangingPunct="1"/>
            <a:r>
              <a:rPr lang="en-US" sz="2800" smtClean="0">
                <a:solidFill>
                  <a:srgbClr val="000000"/>
                </a:solidFill>
                <a:latin typeface="Calibri" pitchFamily="34" charset="0"/>
                <a:cs typeface="Calibri" pitchFamily="34" charset="0"/>
              </a:rPr>
              <a:t>Preliminary Work – PhD Topic</a:t>
            </a:r>
            <a:br>
              <a:rPr lang="en-US" sz="2800" smtClean="0">
                <a:solidFill>
                  <a:srgbClr val="000000"/>
                </a:solidFill>
                <a:latin typeface="Calibri" pitchFamily="34" charset="0"/>
                <a:cs typeface="Calibri" pitchFamily="34" charset="0"/>
              </a:rPr>
            </a:br>
            <a:endParaRPr lang="en-US" sz="4000" b="0" smtClean="0">
              <a:latin typeface="Calibri" pitchFamily="34" charset="0"/>
              <a:cs typeface="Calibri" pitchFamily="34" charset="0"/>
            </a:endParaRPr>
          </a:p>
        </p:txBody>
      </p:sp>
      <p:pic>
        <p:nvPicPr>
          <p:cNvPr id="95240" name="Picture 3"/>
          <p:cNvPicPr>
            <a:picLocks noChangeAspect="1" noChangeArrowheads="1"/>
          </p:cNvPicPr>
          <p:nvPr/>
        </p:nvPicPr>
        <p:blipFill>
          <a:blip r:embed="rId5" cstate="print"/>
          <a:srcRect/>
          <a:stretch>
            <a:fillRect/>
          </a:stretch>
        </p:blipFill>
        <p:spPr bwMode="auto">
          <a:xfrm>
            <a:off x="7294563" y="4724400"/>
            <a:ext cx="1560512" cy="22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eaLnBrk="1" fontAlgn="auto" hangingPunct="1">
              <a:spcBef>
                <a:spcPct val="50000"/>
              </a:spcBef>
              <a:spcAft>
                <a:spcPts val="0"/>
              </a:spcAft>
              <a:defRPr/>
            </a:pPr>
            <a:r>
              <a:rPr lang="en-US" sz="2200" dirty="0"/>
              <a:t>Use</a:t>
            </a:r>
            <a:r>
              <a:rPr lang="de-DE" sz="2200" dirty="0"/>
              <a:t> Cases</a:t>
            </a:r>
            <a:endParaRPr lang="en-US" sz="2200" kern="0" dirty="0">
              <a:ea typeface="Arial Unicode MS" pitchFamily="34" charset="-128"/>
              <a:cs typeface="BentonSans Medium"/>
            </a:endParaRPr>
          </a:p>
        </p:txBody>
      </p:sp>
      <p:sp>
        <p:nvSpPr>
          <p:cNvPr id="14" name="AutoShape 23"/>
          <p:cNvSpPr>
            <a:spLocks noChangeArrowheads="1"/>
          </p:cNvSpPr>
          <p:nvPr/>
        </p:nvSpPr>
        <p:spPr bwMode="gray">
          <a:xfrm>
            <a:off x="2232917" y="1203598"/>
            <a:ext cx="6480000" cy="3600400"/>
          </a:xfrm>
          <a:prstGeom prst="rect">
            <a:avLst/>
          </a:prstGeom>
          <a:noFill/>
          <a:ln w="19050">
            <a:solidFill>
              <a:schemeClr val="accent1"/>
            </a:solidFill>
          </a:ln>
        </p:spPr>
        <p:txBody>
          <a:bodyPr anchor="ctr"/>
          <a:lstStyle/>
          <a:p>
            <a:pPr algn="ctr">
              <a:spcBef>
                <a:spcPct val="50000"/>
              </a:spcBef>
              <a:buClr>
                <a:srgbClr val="F0AB00"/>
              </a:buClr>
              <a:buSzPct val="80000"/>
              <a:defRPr/>
            </a:pPr>
            <a:endParaRPr lang="en-US" sz="1200" kern="0">
              <a:solidFill>
                <a:srgbClr val="FFFFFF"/>
              </a:solidFill>
              <a:latin typeface="Arial"/>
              <a:ea typeface="Arial Unicode MS" pitchFamily="34" charset="-128"/>
              <a:cs typeface="Arial Unicode MS" pitchFamily="34" charset="-128"/>
            </a:endParaRPr>
          </a:p>
        </p:txBody>
      </p:sp>
      <p:sp>
        <p:nvSpPr>
          <p:cNvPr id="108549" name="TextBox 14"/>
          <p:cNvSpPr txBox="1">
            <a:spLocks noChangeArrowheads="1"/>
          </p:cNvSpPr>
          <p:nvPr/>
        </p:nvSpPr>
        <p:spPr bwMode="auto">
          <a:xfrm>
            <a:off x="2378966" y="1433810"/>
            <a:ext cx="3345162" cy="3154710"/>
          </a:xfrm>
          <a:prstGeom prst="rect">
            <a:avLst/>
          </a:prstGeom>
          <a:noFill/>
          <a:ln w="9525">
            <a:noFill/>
            <a:miter lim="800000"/>
            <a:headEnd/>
            <a:tailEnd/>
          </a:ln>
        </p:spPr>
        <p:txBody>
          <a:bodyPr wrap="square" lIns="0" tIns="0" rIns="0" bIns="0">
            <a:spAutoFit/>
          </a:bodyPr>
          <a:lstStyle/>
          <a:p>
            <a:pPr marL="187325" indent="-171450">
              <a:spcBef>
                <a:spcPts val="900"/>
              </a:spcBef>
              <a:buClr>
                <a:srgbClr val="F0AB00"/>
              </a:buClr>
              <a:buSzPct val="120000"/>
              <a:buFont typeface="Wingdings" pitchFamily="2" charset="2"/>
              <a:buChar char="§"/>
            </a:pPr>
            <a:r>
              <a:rPr lang="en-US" sz="1200" b="1" dirty="0" smtClean="0">
                <a:solidFill>
                  <a:schemeClr val="accent1"/>
                </a:solidFill>
                <a:latin typeface="+mj-lt"/>
                <a:ea typeface="Arial Unicode MS" pitchFamily="34" charset="-128"/>
                <a:cs typeface="Arial Unicode MS" pitchFamily="34" charset="-128"/>
              </a:rPr>
              <a:t>Product catalogue</a:t>
            </a:r>
            <a:r>
              <a:rPr lang="en-US" sz="1200" dirty="0" smtClean="0">
                <a:solidFill>
                  <a:srgbClr val="FFFFFF"/>
                </a:solidFill>
                <a:latin typeface="+mj-lt"/>
                <a:ea typeface="Arial Unicode MS" pitchFamily="34" charset="-128"/>
                <a:cs typeface="Arial Unicode MS" pitchFamily="34" charset="-128"/>
              </a:rPr>
              <a:t/>
            </a:r>
            <a:br>
              <a:rPr lang="en-US" sz="1200" dirty="0" smtClean="0">
                <a:solidFill>
                  <a:srgbClr val="FFFFFF"/>
                </a:solidFill>
                <a:latin typeface="+mj-lt"/>
                <a:ea typeface="Arial Unicode MS" pitchFamily="34" charset="-128"/>
                <a:cs typeface="Arial Unicode MS" pitchFamily="34" charset="-128"/>
              </a:rPr>
            </a:br>
            <a:r>
              <a:rPr lang="en-US" sz="1100" dirty="0" smtClean="0"/>
              <a:t>When a product is selected, whether from a pre-populated list or as a recommended item .. etc. then the user should be able to visualize the location of the item in the store and maybe provide simple navigation</a:t>
            </a:r>
            <a:endParaRPr lang="en-US" sz="1100" dirty="0" smtClean="0">
              <a:ea typeface="Arial Unicode MS" pitchFamily="34" charset="-128"/>
              <a:cs typeface="Arial Unicode MS" pitchFamily="34" charset="-128"/>
            </a:endParaRPr>
          </a:p>
          <a:p>
            <a:pPr marL="187325" indent="-171450">
              <a:spcBef>
                <a:spcPts val="900"/>
              </a:spcBef>
              <a:buClr>
                <a:srgbClr val="F0AB00"/>
              </a:buClr>
              <a:buSzPct val="120000"/>
              <a:buFont typeface="Wingdings" pitchFamily="2" charset="2"/>
              <a:buChar char="§"/>
            </a:pPr>
            <a:r>
              <a:rPr lang="en-US" sz="1200" b="1" dirty="0" smtClean="0">
                <a:solidFill>
                  <a:schemeClr val="accent1"/>
                </a:solidFill>
                <a:latin typeface="+mj-lt"/>
                <a:ea typeface="Arial Unicode MS" pitchFamily="34" charset="-128"/>
                <a:cs typeface="Arial Unicode MS" pitchFamily="34" charset="-128"/>
              </a:rPr>
              <a:t>Optimize shopping experience I</a:t>
            </a:r>
            <a:r>
              <a:rPr lang="en-US" sz="1200" b="1" dirty="0">
                <a:solidFill>
                  <a:srgbClr val="FFC000"/>
                </a:solidFill>
                <a:latin typeface="+mj-lt"/>
                <a:ea typeface="Arial Unicode MS" pitchFamily="34" charset="-128"/>
                <a:cs typeface="Arial Unicode MS" pitchFamily="34" charset="-128"/>
              </a:rPr>
              <a:t/>
            </a:r>
            <a:br>
              <a:rPr lang="en-US" sz="1200" b="1" dirty="0">
                <a:solidFill>
                  <a:srgbClr val="FFC000"/>
                </a:solidFill>
                <a:latin typeface="+mj-lt"/>
                <a:ea typeface="Arial Unicode MS" pitchFamily="34" charset="-128"/>
                <a:cs typeface="Arial Unicode MS" pitchFamily="34" charset="-128"/>
              </a:rPr>
            </a:br>
            <a:r>
              <a:rPr lang="en-US" sz="1100" dirty="0" smtClean="0">
                <a:ea typeface="Arial Unicode MS" pitchFamily="34" charset="-128"/>
                <a:cs typeface="Arial Unicode MS" pitchFamily="34" charset="-128"/>
              </a:rPr>
              <a:t>If the store allow to monitor traffic, populated areas can be highlighted (heat map) and a suggested shopping order is suggested so that congestion is avoided to shorten the time to pick products, and notify where is the best aisle to check out</a:t>
            </a:r>
            <a:endParaRPr lang="en-US" sz="1100" dirty="0" smtClean="0">
              <a:ea typeface="Arial Unicode MS" pitchFamily="34" charset="-128"/>
              <a:cs typeface="Arial Unicode MS" pitchFamily="34" charset="-128"/>
            </a:endParaRPr>
          </a:p>
          <a:p>
            <a:pPr marL="187325" indent="-171450">
              <a:spcBef>
                <a:spcPts val="900"/>
              </a:spcBef>
              <a:buClr>
                <a:srgbClr val="F0AB00"/>
              </a:buClr>
              <a:buSzPct val="120000"/>
              <a:buFont typeface="Wingdings" pitchFamily="2" charset="2"/>
              <a:buChar char="§"/>
            </a:pPr>
            <a:r>
              <a:rPr lang="en-US" sz="1200" b="1" dirty="0" smtClean="0">
                <a:solidFill>
                  <a:schemeClr val="accent1"/>
                </a:solidFill>
                <a:latin typeface="+mj-lt"/>
                <a:ea typeface="Arial Unicode MS" pitchFamily="34" charset="-128"/>
                <a:cs typeface="Arial Unicode MS" pitchFamily="34" charset="-128"/>
              </a:rPr>
              <a:t>Customer </a:t>
            </a:r>
            <a:r>
              <a:rPr lang="en-US" sz="1200" b="1" dirty="0">
                <a:solidFill>
                  <a:schemeClr val="accent1"/>
                </a:solidFill>
                <a:latin typeface="+mj-lt"/>
                <a:ea typeface="Arial Unicode MS" pitchFamily="34" charset="-128"/>
                <a:cs typeface="Arial Unicode MS" pitchFamily="34" charset="-128"/>
              </a:rPr>
              <a:t>R</a:t>
            </a:r>
            <a:r>
              <a:rPr lang="en-US" sz="1200" b="1" dirty="0" smtClean="0">
                <a:solidFill>
                  <a:schemeClr val="accent1"/>
                </a:solidFill>
                <a:latin typeface="+mj-lt"/>
                <a:ea typeface="Arial Unicode MS" pitchFamily="34" charset="-128"/>
                <a:cs typeface="Arial Unicode MS" pitchFamily="34" charset="-128"/>
              </a:rPr>
              <a:t>ewarding</a:t>
            </a:r>
            <a:r>
              <a:rPr lang="en-US" sz="1200" b="1" dirty="0" smtClean="0">
                <a:solidFill>
                  <a:srgbClr val="FFC000"/>
                </a:solidFill>
                <a:latin typeface="+mj-lt"/>
                <a:ea typeface="Arial Unicode MS" pitchFamily="34" charset="-128"/>
                <a:cs typeface="Arial Unicode MS" pitchFamily="34" charset="-128"/>
              </a:rPr>
              <a:t/>
            </a:r>
            <a:br>
              <a:rPr lang="en-US" sz="1200" b="1" dirty="0" smtClean="0">
                <a:solidFill>
                  <a:srgbClr val="FFC000"/>
                </a:solidFill>
                <a:latin typeface="+mj-lt"/>
                <a:ea typeface="Arial Unicode MS" pitchFamily="34" charset="-128"/>
                <a:cs typeface="Arial Unicode MS" pitchFamily="34" charset="-128"/>
              </a:rPr>
            </a:br>
            <a:r>
              <a:rPr lang="en-US" sz="1100" dirty="0" smtClean="0"/>
              <a:t>Knowing shopping pattern can allow us to predict where certain customers can be in the store, </a:t>
            </a:r>
            <a:r>
              <a:rPr lang="en-US" sz="1100" dirty="0" err="1" smtClean="0"/>
              <a:t>i.e</a:t>
            </a:r>
            <a:r>
              <a:rPr lang="en-US" sz="1100" dirty="0" smtClean="0"/>
              <a:t> example taken from Casino; a store manager might pay a visit for “loyal” customers</a:t>
            </a:r>
            <a:endParaRPr lang="en-US" sz="1100" dirty="0">
              <a:ea typeface="Arial Unicode MS" pitchFamily="34" charset="-128"/>
              <a:cs typeface="Arial Unicode MS" pitchFamily="34" charset="-128"/>
            </a:endParaRPr>
          </a:p>
        </p:txBody>
      </p:sp>
      <p:sp>
        <p:nvSpPr>
          <p:cNvPr id="108551" name="TextBox 9"/>
          <p:cNvSpPr txBox="1">
            <a:spLocks noChangeArrowheads="1"/>
          </p:cNvSpPr>
          <p:nvPr/>
        </p:nvSpPr>
        <p:spPr bwMode="auto">
          <a:xfrm>
            <a:off x="5748089" y="1433810"/>
            <a:ext cx="2928367" cy="2631490"/>
          </a:xfrm>
          <a:prstGeom prst="rect">
            <a:avLst/>
          </a:prstGeom>
          <a:noFill/>
          <a:ln w="9525">
            <a:noFill/>
            <a:miter lim="800000"/>
            <a:headEnd/>
            <a:tailEnd/>
          </a:ln>
        </p:spPr>
        <p:txBody>
          <a:bodyPr wrap="square" lIns="0" tIns="0" rIns="0" bIns="0">
            <a:spAutoFit/>
          </a:bodyPr>
          <a:lstStyle/>
          <a:p>
            <a:pPr marL="187325" indent="-171450">
              <a:spcBef>
                <a:spcPts val="900"/>
              </a:spcBef>
              <a:buClr>
                <a:srgbClr val="F0AB00"/>
              </a:buClr>
              <a:buSzPct val="120000"/>
              <a:buFont typeface="Wingdings" pitchFamily="2" charset="2"/>
              <a:buChar char="§"/>
            </a:pPr>
            <a:r>
              <a:rPr lang="en-US" sz="1200" b="1" dirty="0">
                <a:solidFill>
                  <a:schemeClr val="accent1"/>
                </a:solidFill>
                <a:ea typeface="Arial Unicode MS" pitchFamily="34" charset="-128"/>
                <a:cs typeface="Arial Unicode MS" pitchFamily="34" charset="-128"/>
              </a:rPr>
              <a:t>Optimize shopping experience </a:t>
            </a:r>
            <a:r>
              <a:rPr lang="en-US" sz="1200" b="1" dirty="0" smtClean="0">
                <a:solidFill>
                  <a:schemeClr val="accent1"/>
                </a:solidFill>
                <a:ea typeface="Arial Unicode MS" pitchFamily="34" charset="-128"/>
                <a:cs typeface="Arial Unicode MS" pitchFamily="34" charset="-128"/>
              </a:rPr>
              <a:t>II</a:t>
            </a:r>
            <a:r>
              <a:rPr lang="en-US" sz="1100" dirty="0" smtClean="0">
                <a:solidFill>
                  <a:srgbClr val="FFFFFF"/>
                </a:solidFill>
                <a:ea typeface="Arial Unicode MS" pitchFamily="34" charset="-128"/>
                <a:cs typeface="Arial Unicode MS" pitchFamily="34" charset="-128"/>
              </a:rPr>
              <a:t/>
            </a:r>
            <a:br>
              <a:rPr lang="en-US" sz="1100" dirty="0" smtClean="0">
                <a:solidFill>
                  <a:srgbClr val="FFFFFF"/>
                </a:solidFill>
                <a:ea typeface="Arial Unicode MS" pitchFamily="34" charset="-128"/>
                <a:cs typeface="Arial Unicode MS" pitchFamily="34" charset="-128"/>
              </a:rPr>
            </a:br>
            <a:r>
              <a:rPr lang="en-US" sz="1100" dirty="0" smtClean="0">
                <a:ea typeface="Arial Unicode MS" pitchFamily="34" charset="-128"/>
                <a:cs typeface="Arial Unicode MS" pitchFamily="34" charset="-128"/>
              </a:rPr>
              <a:t>Calculate check out for customers and how efficient the tellers are, calculate how holidays, seasons can affect the overall time spent and the amount of products bought, for example will a customer buy less times in case the store was full compared to previous experiences.</a:t>
            </a:r>
          </a:p>
          <a:p>
            <a:pPr marL="187325" indent="-171450">
              <a:spcBef>
                <a:spcPts val="900"/>
              </a:spcBef>
              <a:buClr>
                <a:srgbClr val="F0AB00"/>
              </a:buClr>
              <a:buSzPct val="120000"/>
              <a:buFont typeface="Wingdings" pitchFamily="2" charset="2"/>
              <a:buChar char="§"/>
            </a:pPr>
            <a:r>
              <a:rPr lang="en-US" sz="1200" b="1" dirty="0" smtClean="0">
                <a:solidFill>
                  <a:schemeClr val="accent1"/>
                </a:solidFill>
                <a:ea typeface="Arial Unicode MS" pitchFamily="34" charset="-128"/>
                <a:cs typeface="Arial Unicode MS" pitchFamily="34" charset="-128"/>
              </a:rPr>
              <a:t>Push Alerts</a:t>
            </a:r>
            <a:r>
              <a:rPr lang="en-US" sz="1200" b="1" dirty="0">
                <a:solidFill>
                  <a:srgbClr val="FFC000"/>
                </a:solidFill>
                <a:ea typeface="Arial Unicode MS" pitchFamily="34" charset="-128"/>
                <a:cs typeface="Arial Unicode MS" pitchFamily="34" charset="-128"/>
              </a:rPr>
              <a:t/>
            </a:r>
            <a:br>
              <a:rPr lang="en-US" sz="1200" b="1" dirty="0">
                <a:solidFill>
                  <a:srgbClr val="FFC000"/>
                </a:solidFill>
                <a:ea typeface="Arial Unicode MS" pitchFamily="34" charset="-128"/>
                <a:cs typeface="Arial Unicode MS" pitchFamily="34" charset="-128"/>
              </a:rPr>
            </a:br>
            <a:r>
              <a:rPr lang="en-US" sz="1100" dirty="0" smtClean="0"/>
              <a:t>alerting the user when he walks approaches a product that has special offers in, have a store map with products and offers plotted … etc.</a:t>
            </a:r>
            <a:endParaRPr lang="en-US" sz="1100" dirty="0">
              <a:ea typeface="Arial Unicode MS" pitchFamily="34" charset="-128"/>
              <a:cs typeface="Arial Unicode MS" pitchFamily="34" charset="-128"/>
            </a:endParaRPr>
          </a:p>
          <a:p>
            <a:pPr marL="187325" indent="-171450">
              <a:spcBef>
                <a:spcPts val="900"/>
              </a:spcBef>
              <a:buClr>
                <a:srgbClr val="F0AB00"/>
              </a:buClr>
              <a:buSzPct val="120000"/>
              <a:buFont typeface="Wingdings" pitchFamily="2" charset="2"/>
              <a:buChar char="§"/>
            </a:pPr>
            <a:endParaRPr lang="en-US" sz="1100" dirty="0" smtClean="0">
              <a:ea typeface="Arial Unicode MS" pitchFamily="34" charset="-128"/>
              <a:cs typeface="Arial Unicode MS" pitchFamily="34" charset="-128"/>
            </a:endParaRPr>
          </a:p>
        </p:txBody>
      </p:sp>
      <p:pic>
        <p:nvPicPr>
          <p:cNvPr id="108552" name="Picture 2"/>
          <p:cNvPicPr>
            <a:picLocks noChangeAspect="1" noChangeArrowheads="1"/>
          </p:cNvPicPr>
          <p:nvPr/>
        </p:nvPicPr>
        <p:blipFill>
          <a:blip r:embed="rId3" cstate="print"/>
          <a:srcRect/>
          <a:stretch>
            <a:fillRect/>
          </a:stretch>
        </p:blipFill>
        <p:spPr bwMode="auto">
          <a:xfrm>
            <a:off x="368300" y="2222500"/>
            <a:ext cx="1555750" cy="1101725"/>
          </a:xfrm>
          <a:prstGeom prst="rect">
            <a:avLst/>
          </a:prstGeom>
          <a:noFill/>
          <a:ln w="9525">
            <a:noFill/>
            <a:miter lim="800000"/>
            <a:headEnd/>
            <a:tailEnd/>
          </a:ln>
          <a:effectLst/>
        </p:spPr>
      </p:pic>
      <p:sp>
        <p:nvSpPr>
          <p:cNvPr id="9" name="TextBox 8"/>
          <p:cNvSpPr txBox="1"/>
          <p:nvPr/>
        </p:nvSpPr>
        <p:spPr>
          <a:xfrm>
            <a:off x="2423194" y="1059583"/>
            <a:ext cx="1932782" cy="246221"/>
          </a:xfrm>
          <a:prstGeom prst="rect">
            <a:avLst/>
          </a:prstGeom>
          <a:solidFill>
            <a:schemeClr val="bg1"/>
          </a:solidFill>
        </p:spPr>
        <p:txBody>
          <a:bodyPr wrap="square" lIns="0" tIns="0" rIns="0" bIns="0" rtlCol="0">
            <a:spAutoFit/>
          </a:bodyPr>
          <a:lstStyle/>
          <a:p>
            <a:pPr algn="ctr">
              <a:spcBef>
                <a:spcPct val="50000"/>
              </a:spcBef>
              <a:buClr>
                <a:srgbClr val="F0AB00"/>
              </a:buClr>
              <a:buSzPct val="80000"/>
              <a:defRPr/>
            </a:pPr>
            <a:r>
              <a:rPr lang="en-US" sz="1600" b="1" kern="0" dirty="0" smtClean="0">
                <a:solidFill>
                  <a:srgbClr val="000000">
                    <a:lumMod val="75000"/>
                    <a:lumOff val="25000"/>
                  </a:srgbClr>
                </a:solidFill>
                <a:latin typeface="+mj-lt"/>
                <a:ea typeface="Arial Unicode MS" pitchFamily="34" charset="-128"/>
                <a:cs typeface="Arial Unicode MS" pitchFamily="34" charset="-128"/>
              </a:rPr>
              <a:t>In-store Maps</a:t>
            </a:r>
            <a:endParaRPr lang="en-US" sz="1600" b="1" kern="0" dirty="0">
              <a:solidFill>
                <a:srgbClr val="000000">
                  <a:lumMod val="75000"/>
                  <a:lumOff val="25000"/>
                </a:srgbClr>
              </a:solidFill>
              <a:latin typeface="+mj-lt"/>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eaLnBrk="1" fontAlgn="auto" hangingPunct="1">
              <a:spcBef>
                <a:spcPct val="50000"/>
              </a:spcBef>
              <a:spcAft>
                <a:spcPts val="0"/>
              </a:spcAft>
              <a:defRPr/>
            </a:pPr>
            <a:r>
              <a:rPr lang="en-US" sz="2200" dirty="0"/>
              <a:t>Use</a:t>
            </a:r>
            <a:r>
              <a:rPr lang="de-DE" sz="2200" dirty="0"/>
              <a:t> Cases</a:t>
            </a:r>
            <a:endParaRPr lang="en-US" sz="2200" kern="0" dirty="0">
              <a:ea typeface="Arial Unicode MS" pitchFamily="34" charset="-128"/>
              <a:cs typeface="BentonSans Medium"/>
            </a:endParaRPr>
          </a:p>
        </p:txBody>
      </p:sp>
      <p:sp>
        <p:nvSpPr>
          <p:cNvPr id="14" name="AutoShape 23"/>
          <p:cNvSpPr>
            <a:spLocks noChangeArrowheads="1"/>
          </p:cNvSpPr>
          <p:nvPr/>
        </p:nvSpPr>
        <p:spPr bwMode="gray">
          <a:xfrm>
            <a:off x="2267744" y="1203598"/>
            <a:ext cx="6480000" cy="3635593"/>
          </a:xfrm>
          <a:prstGeom prst="rect">
            <a:avLst/>
          </a:prstGeom>
          <a:noFill/>
          <a:ln w="19050">
            <a:solidFill>
              <a:schemeClr val="accent1"/>
            </a:solidFill>
          </a:ln>
        </p:spPr>
        <p:txBody>
          <a:bodyPr anchor="ctr"/>
          <a:lstStyle/>
          <a:p>
            <a:pPr algn="ctr">
              <a:spcBef>
                <a:spcPct val="50000"/>
              </a:spcBef>
              <a:buClr>
                <a:srgbClr val="F0AB00"/>
              </a:buClr>
              <a:buSzPct val="80000"/>
              <a:defRPr/>
            </a:pPr>
            <a:endParaRPr lang="en-US" sz="1200" kern="0">
              <a:solidFill>
                <a:srgbClr val="FFFFFF"/>
              </a:solidFill>
              <a:latin typeface="Arial"/>
              <a:ea typeface="Arial Unicode MS" pitchFamily="34" charset="-128"/>
              <a:cs typeface="Arial Unicode MS" pitchFamily="34" charset="-128"/>
            </a:endParaRPr>
          </a:p>
        </p:txBody>
      </p:sp>
      <p:sp>
        <p:nvSpPr>
          <p:cNvPr id="106501" name="TextBox 14"/>
          <p:cNvSpPr txBox="1">
            <a:spLocks noChangeArrowheads="1"/>
          </p:cNvSpPr>
          <p:nvPr/>
        </p:nvSpPr>
        <p:spPr bwMode="auto">
          <a:xfrm>
            <a:off x="2411760" y="1419622"/>
            <a:ext cx="3273153" cy="3270126"/>
          </a:xfrm>
          <a:prstGeom prst="rect">
            <a:avLst/>
          </a:prstGeom>
          <a:noFill/>
          <a:ln w="9525">
            <a:noFill/>
            <a:miter lim="800000"/>
            <a:headEnd/>
            <a:tailEnd/>
          </a:ln>
        </p:spPr>
        <p:txBody>
          <a:bodyPr wrap="square" lIns="0" tIns="0" rIns="0" bIns="0">
            <a:spAutoFit/>
          </a:bodyPr>
          <a:lstStyle/>
          <a:p>
            <a:pPr marL="187325" indent="-171450">
              <a:spcBef>
                <a:spcPts val="900"/>
              </a:spcBef>
              <a:buClr>
                <a:srgbClr val="F0AB00"/>
              </a:buClr>
              <a:buSzPct val="120000"/>
              <a:buFont typeface="Wingdings" pitchFamily="2" charset="2"/>
              <a:buChar char="§"/>
            </a:pPr>
            <a:r>
              <a:rPr lang="en-US" sz="1200" b="1" dirty="0" smtClean="0">
                <a:solidFill>
                  <a:schemeClr val="accent1"/>
                </a:solidFill>
                <a:latin typeface="+mj-lt"/>
                <a:ea typeface="Arial Unicode MS" pitchFamily="34" charset="-128"/>
                <a:cs typeface="Arial Unicode MS" pitchFamily="34" charset="-128"/>
              </a:rPr>
              <a:t>Extra Details</a:t>
            </a:r>
            <a:r>
              <a:rPr lang="en-US" sz="1200" dirty="0">
                <a:solidFill>
                  <a:srgbClr val="FFFFFF"/>
                </a:solidFill>
                <a:ea typeface="Arial Unicode MS" pitchFamily="34" charset="-128"/>
                <a:cs typeface="Arial Unicode MS" pitchFamily="34" charset="-128"/>
              </a:rPr>
              <a:t/>
            </a:r>
            <a:br>
              <a:rPr lang="en-US" sz="1200" dirty="0">
                <a:solidFill>
                  <a:srgbClr val="FFFFFF"/>
                </a:solidFill>
                <a:ea typeface="Arial Unicode MS" pitchFamily="34" charset="-128"/>
                <a:cs typeface="Arial Unicode MS" pitchFamily="34" charset="-128"/>
              </a:rPr>
            </a:br>
            <a:r>
              <a:rPr lang="en-US" sz="1100" dirty="0" smtClean="0"/>
              <a:t>Provide extra information about a certain product, whether it was nutritional values or simple information about basic ingredients</a:t>
            </a:r>
            <a:endParaRPr lang="en-US" sz="1200" b="1" dirty="0">
              <a:latin typeface="Arial Black" pitchFamily="34" charset="0"/>
              <a:ea typeface="Arial Unicode MS" pitchFamily="34" charset="-128"/>
              <a:cs typeface="Arial Unicode MS" pitchFamily="34" charset="-128"/>
            </a:endParaRPr>
          </a:p>
          <a:p>
            <a:pPr marL="187325" indent="-171450">
              <a:spcBef>
                <a:spcPts val="900"/>
              </a:spcBef>
              <a:buClr>
                <a:srgbClr val="F0AB00"/>
              </a:buClr>
              <a:buSzPct val="120000"/>
              <a:buFont typeface="Wingdings" pitchFamily="2" charset="2"/>
              <a:buChar char="§"/>
            </a:pPr>
            <a:r>
              <a:rPr lang="en-US" sz="1200" b="1" dirty="0" smtClean="0">
                <a:solidFill>
                  <a:schemeClr val="accent1"/>
                </a:solidFill>
                <a:latin typeface="+mj-lt"/>
                <a:ea typeface="Arial Unicode MS" pitchFamily="34" charset="-128"/>
                <a:cs typeface="Arial Unicode MS" pitchFamily="34" charset="-128"/>
              </a:rPr>
              <a:t>Health Meter</a:t>
            </a:r>
            <a:r>
              <a:rPr lang="en-US" sz="1400" b="1" dirty="0">
                <a:solidFill>
                  <a:srgbClr val="FFC000"/>
                </a:solidFill>
                <a:latin typeface="Arial Black" pitchFamily="34" charset="0"/>
                <a:ea typeface="Arial Unicode MS" pitchFamily="34" charset="-128"/>
                <a:cs typeface="Arial Unicode MS" pitchFamily="34" charset="-128"/>
              </a:rPr>
              <a:t/>
            </a:r>
            <a:br>
              <a:rPr lang="en-US" sz="1400" b="1" dirty="0">
                <a:solidFill>
                  <a:srgbClr val="FFC000"/>
                </a:solidFill>
                <a:latin typeface="Arial Black" pitchFamily="34" charset="0"/>
                <a:ea typeface="Arial Unicode MS" pitchFamily="34" charset="-128"/>
                <a:cs typeface="Arial Unicode MS" pitchFamily="34" charset="-128"/>
              </a:rPr>
            </a:br>
            <a:r>
              <a:rPr lang="en-US" sz="1100" dirty="0" smtClean="0"/>
              <a:t>Suggesting how healthy the scanned product is and provide metrics. Depending on the user profile as well we can directly highlight if the current scanned product is recommended and give it a health score. The user will then evaluate a set of similar products based on the health/value scores</a:t>
            </a:r>
          </a:p>
          <a:p>
            <a:pPr marL="187325" indent="-171450">
              <a:spcBef>
                <a:spcPts val="900"/>
              </a:spcBef>
              <a:buClr>
                <a:srgbClr val="F0AB00"/>
              </a:buClr>
              <a:buSzPct val="120000"/>
              <a:buFont typeface="Wingdings" pitchFamily="2" charset="2"/>
              <a:buChar char="§"/>
            </a:pPr>
            <a:r>
              <a:rPr lang="en-US" sz="1200" b="1" dirty="0" smtClean="0">
                <a:solidFill>
                  <a:schemeClr val="accent1"/>
                </a:solidFill>
                <a:ea typeface="Arial Unicode MS" pitchFamily="34" charset="-128"/>
                <a:cs typeface="Arial Unicode MS" pitchFamily="34" charset="-128"/>
              </a:rPr>
              <a:t>Going Healthy</a:t>
            </a:r>
            <a:r>
              <a:rPr lang="en-US" sz="1200" b="1" dirty="0">
                <a:solidFill>
                  <a:srgbClr val="FFC000"/>
                </a:solidFill>
                <a:latin typeface="Arial Black" pitchFamily="34" charset="0"/>
                <a:ea typeface="Arial Unicode MS" pitchFamily="34" charset="-128"/>
                <a:cs typeface="Arial Unicode MS" pitchFamily="34" charset="-128"/>
              </a:rPr>
              <a:t/>
            </a:r>
            <a:br>
              <a:rPr lang="en-US" sz="1200" b="1" dirty="0">
                <a:solidFill>
                  <a:srgbClr val="FFC000"/>
                </a:solidFill>
                <a:latin typeface="Arial Black" pitchFamily="34" charset="0"/>
                <a:ea typeface="Arial Unicode MS" pitchFamily="34" charset="-128"/>
                <a:cs typeface="Arial Unicode MS" pitchFamily="34" charset="-128"/>
              </a:rPr>
            </a:br>
            <a:r>
              <a:rPr lang="en-US" sz="1100" dirty="0" smtClean="0"/>
              <a:t>Upon scanning a product, push offers or notifications about similar product that can be healthier if it fits the users profile</a:t>
            </a:r>
            <a:endParaRPr lang="de-DE" sz="1100" dirty="0" smtClean="0"/>
          </a:p>
          <a:p>
            <a:pPr marL="187325" indent="-171450">
              <a:spcBef>
                <a:spcPts val="900"/>
              </a:spcBef>
              <a:buClr>
                <a:srgbClr val="F0AB00"/>
              </a:buClr>
              <a:buSzPct val="120000"/>
              <a:buFont typeface="Wingdings" pitchFamily="2" charset="2"/>
              <a:buChar char="§"/>
            </a:pPr>
            <a:endParaRPr lang="en-US" sz="1100" dirty="0">
              <a:ea typeface="Arial Unicode MS" pitchFamily="34" charset="-128"/>
              <a:cs typeface="Arial Unicode MS" pitchFamily="34" charset="-128"/>
            </a:endParaRPr>
          </a:p>
        </p:txBody>
      </p:sp>
      <p:pic>
        <p:nvPicPr>
          <p:cNvPr id="106503" name="Picture 2"/>
          <p:cNvPicPr>
            <a:picLocks noChangeAspect="1" noChangeArrowheads="1"/>
          </p:cNvPicPr>
          <p:nvPr/>
        </p:nvPicPr>
        <p:blipFill>
          <a:blip r:embed="rId3" cstate="print"/>
          <a:srcRect/>
          <a:stretch>
            <a:fillRect/>
          </a:stretch>
        </p:blipFill>
        <p:spPr bwMode="auto">
          <a:xfrm>
            <a:off x="155575" y="2028825"/>
            <a:ext cx="1843088" cy="1304925"/>
          </a:xfrm>
          <a:prstGeom prst="rect">
            <a:avLst/>
          </a:prstGeom>
          <a:noFill/>
          <a:ln w="9525">
            <a:noFill/>
            <a:miter lim="800000"/>
            <a:headEnd/>
            <a:tailEnd/>
          </a:ln>
          <a:effectLst/>
        </p:spPr>
      </p:pic>
      <p:sp>
        <p:nvSpPr>
          <p:cNvPr id="106504" name="TextBox 9"/>
          <p:cNvSpPr txBox="1">
            <a:spLocks noChangeArrowheads="1"/>
          </p:cNvSpPr>
          <p:nvPr/>
        </p:nvSpPr>
        <p:spPr bwMode="auto">
          <a:xfrm>
            <a:off x="5712717" y="1419622"/>
            <a:ext cx="3000375" cy="1600438"/>
          </a:xfrm>
          <a:prstGeom prst="rect">
            <a:avLst/>
          </a:prstGeom>
          <a:noFill/>
          <a:ln w="9525">
            <a:noFill/>
            <a:miter lim="800000"/>
            <a:headEnd/>
            <a:tailEnd/>
          </a:ln>
        </p:spPr>
        <p:txBody>
          <a:bodyPr lIns="0" tIns="0" rIns="0" bIns="0">
            <a:spAutoFit/>
          </a:bodyPr>
          <a:lstStyle/>
          <a:p>
            <a:pPr marL="187325" indent="-171450">
              <a:spcBef>
                <a:spcPts val="900"/>
              </a:spcBef>
              <a:buClr>
                <a:srgbClr val="F0AB00"/>
              </a:buClr>
              <a:buSzPct val="120000"/>
              <a:buFont typeface="Wingdings" pitchFamily="2" charset="2"/>
              <a:buChar char="§"/>
            </a:pPr>
            <a:r>
              <a:rPr lang="en-US" sz="1200" b="1" dirty="0" smtClean="0">
                <a:solidFill>
                  <a:schemeClr val="accent1"/>
                </a:solidFill>
                <a:latin typeface="+mj-lt"/>
                <a:ea typeface="Arial Unicode MS" pitchFamily="34" charset="-128"/>
                <a:cs typeface="Arial Unicode MS" pitchFamily="34" charset="-128"/>
              </a:rPr>
              <a:t>Better Reporting</a:t>
            </a:r>
            <a:r>
              <a:rPr lang="en-US" sz="1200" b="1" dirty="0">
                <a:solidFill>
                  <a:srgbClr val="FFC000"/>
                </a:solidFill>
                <a:latin typeface="Arial Black" pitchFamily="34" charset="0"/>
                <a:ea typeface="Arial Unicode MS" pitchFamily="34" charset="-128"/>
                <a:cs typeface="Arial Unicode MS" pitchFamily="34" charset="-128"/>
              </a:rPr>
              <a:t/>
            </a:r>
            <a:br>
              <a:rPr lang="en-US" sz="1200" b="1" dirty="0">
                <a:solidFill>
                  <a:srgbClr val="FFC000"/>
                </a:solidFill>
                <a:latin typeface="Arial Black" pitchFamily="34" charset="0"/>
                <a:ea typeface="Arial Unicode MS" pitchFamily="34" charset="-128"/>
                <a:cs typeface="Arial Unicode MS" pitchFamily="34" charset="-128"/>
              </a:rPr>
            </a:br>
            <a:r>
              <a:rPr lang="en-US" sz="1100" dirty="0" smtClean="0"/>
              <a:t>relate nutritional values with sales to predict when certain products sell more (healthier products near summer as people might want to watch their weight then … etc. )</a:t>
            </a:r>
          </a:p>
          <a:p>
            <a:pPr marL="187325" indent="-171450">
              <a:spcBef>
                <a:spcPts val="900"/>
              </a:spcBef>
              <a:buClr>
                <a:srgbClr val="F0AB00"/>
              </a:buClr>
              <a:buSzPct val="120000"/>
              <a:buFont typeface="Wingdings" pitchFamily="2" charset="2"/>
              <a:buChar char="§"/>
            </a:pPr>
            <a:r>
              <a:rPr lang="en-US" sz="1100" dirty="0">
                <a:hlinkClick r:id="rId4"/>
              </a:rPr>
              <a:t>https://play.google.com/store/apps/details?id=com.fooducate.nutritionapp</a:t>
            </a:r>
            <a:endParaRPr lang="en-US" sz="1100" dirty="0"/>
          </a:p>
          <a:p>
            <a:pPr marL="187325" indent="-171450">
              <a:spcBef>
                <a:spcPts val="900"/>
              </a:spcBef>
              <a:buClr>
                <a:srgbClr val="F0AB00"/>
              </a:buClr>
              <a:buSzPct val="120000"/>
              <a:buFont typeface="Wingdings" pitchFamily="2" charset="2"/>
              <a:buChar char="§"/>
            </a:pPr>
            <a:endParaRPr lang="de-DE" sz="1100" dirty="0" smtClean="0"/>
          </a:p>
        </p:txBody>
      </p:sp>
      <p:sp>
        <p:nvSpPr>
          <p:cNvPr id="9" name="TextBox 8"/>
          <p:cNvSpPr txBox="1"/>
          <p:nvPr/>
        </p:nvSpPr>
        <p:spPr>
          <a:xfrm>
            <a:off x="2483768" y="1059582"/>
            <a:ext cx="3456384" cy="246221"/>
          </a:xfrm>
          <a:prstGeom prst="rect">
            <a:avLst/>
          </a:prstGeom>
          <a:solidFill>
            <a:schemeClr val="bg1"/>
          </a:solidFill>
        </p:spPr>
        <p:txBody>
          <a:bodyPr wrap="square" lIns="0" tIns="0" rIns="0" bIns="0" rtlCol="0">
            <a:spAutoFit/>
          </a:bodyPr>
          <a:lstStyle/>
          <a:p>
            <a:pPr algn="ctr">
              <a:spcBef>
                <a:spcPct val="50000"/>
              </a:spcBef>
              <a:buClr>
                <a:srgbClr val="F0AB00"/>
              </a:buClr>
              <a:buSzPct val="80000"/>
              <a:defRPr/>
            </a:pPr>
            <a:r>
              <a:rPr lang="en-US" sz="1600" b="1" kern="0" dirty="0" smtClean="0">
                <a:solidFill>
                  <a:srgbClr val="000000">
                    <a:lumMod val="75000"/>
                    <a:lumOff val="25000"/>
                  </a:srgbClr>
                </a:solidFill>
                <a:latin typeface="+mj-lt"/>
                <a:ea typeface="Arial Unicode MS" pitchFamily="34" charset="-128"/>
                <a:cs typeface="Arial Unicode MS" pitchFamily="34" charset="-128"/>
              </a:rPr>
              <a:t>Health and Nutrition</a:t>
            </a:r>
            <a:endParaRPr lang="en-US" sz="1600" b="1" kern="0" dirty="0">
              <a:solidFill>
                <a:srgbClr val="000000">
                  <a:lumMod val="75000"/>
                  <a:lumOff val="25000"/>
                </a:srgbClr>
              </a:solidFill>
              <a:latin typeface="+mj-lt"/>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eaLnBrk="1" fontAlgn="auto" hangingPunct="1">
              <a:spcBef>
                <a:spcPct val="50000"/>
              </a:spcBef>
              <a:spcAft>
                <a:spcPts val="0"/>
              </a:spcAft>
              <a:defRPr/>
            </a:pPr>
            <a:r>
              <a:rPr lang="en-US" sz="2200" dirty="0"/>
              <a:t>Use</a:t>
            </a:r>
            <a:r>
              <a:rPr lang="de-DE" sz="2200" dirty="0"/>
              <a:t> Cases</a:t>
            </a:r>
            <a:endParaRPr lang="en-US" sz="2200" dirty="0"/>
          </a:p>
        </p:txBody>
      </p:sp>
      <p:sp>
        <p:nvSpPr>
          <p:cNvPr id="14" name="AutoShape 23"/>
          <p:cNvSpPr>
            <a:spLocks noChangeArrowheads="1"/>
          </p:cNvSpPr>
          <p:nvPr/>
        </p:nvSpPr>
        <p:spPr bwMode="gray">
          <a:xfrm>
            <a:off x="2232917" y="1203598"/>
            <a:ext cx="6480000" cy="3419475"/>
          </a:xfrm>
          <a:prstGeom prst="rect">
            <a:avLst/>
          </a:prstGeom>
          <a:noFill/>
          <a:ln w="19050">
            <a:solidFill>
              <a:schemeClr val="accent1"/>
            </a:solidFill>
          </a:ln>
        </p:spPr>
        <p:txBody>
          <a:bodyPr anchor="ctr"/>
          <a:lstStyle/>
          <a:p>
            <a:pPr algn="ctr">
              <a:spcBef>
                <a:spcPct val="50000"/>
              </a:spcBef>
              <a:buClr>
                <a:srgbClr val="F0AB00"/>
              </a:buClr>
              <a:buSzPct val="80000"/>
              <a:defRPr/>
            </a:pPr>
            <a:endParaRPr lang="en-US" sz="1200" kern="0">
              <a:solidFill>
                <a:srgbClr val="FFFFFF"/>
              </a:solidFill>
              <a:latin typeface="Arial"/>
              <a:ea typeface="Arial Unicode MS" pitchFamily="34" charset="-128"/>
              <a:cs typeface="Arial Unicode MS" pitchFamily="34" charset="-128"/>
            </a:endParaRPr>
          </a:p>
        </p:txBody>
      </p:sp>
      <p:sp>
        <p:nvSpPr>
          <p:cNvPr id="107525" name="TextBox 14"/>
          <p:cNvSpPr txBox="1">
            <a:spLocks noChangeArrowheads="1"/>
          </p:cNvSpPr>
          <p:nvPr/>
        </p:nvSpPr>
        <p:spPr bwMode="auto">
          <a:xfrm>
            <a:off x="2378967" y="1450251"/>
            <a:ext cx="3257550" cy="3039294"/>
          </a:xfrm>
          <a:prstGeom prst="rect">
            <a:avLst/>
          </a:prstGeom>
          <a:noFill/>
          <a:ln w="9525">
            <a:noFill/>
            <a:miter lim="800000"/>
            <a:headEnd/>
            <a:tailEnd/>
          </a:ln>
        </p:spPr>
        <p:txBody>
          <a:bodyPr lIns="0" tIns="0" rIns="0" bIns="0">
            <a:spAutoFit/>
          </a:bodyPr>
          <a:lstStyle/>
          <a:p>
            <a:pPr marL="187325" indent="-171450">
              <a:spcBef>
                <a:spcPts val="900"/>
              </a:spcBef>
              <a:buClr>
                <a:srgbClr val="F0AB00"/>
              </a:buClr>
              <a:buSzPct val="120000"/>
              <a:buFont typeface="Wingdings" pitchFamily="2" charset="2"/>
              <a:buChar char="§"/>
            </a:pPr>
            <a:r>
              <a:rPr lang="en-US" sz="1200" b="1" dirty="0" smtClean="0">
                <a:solidFill>
                  <a:schemeClr val="accent1"/>
                </a:solidFill>
                <a:latin typeface="+mj-lt"/>
                <a:ea typeface="Arial Unicode MS" pitchFamily="34" charset="-128"/>
                <a:cs typeface="Arial Unicode MS" pitchFamily="34" charset="-128"/>
              </a:rPr>
              <a:t>Push Offers</a:t>
            </a:r>
            <a:r>
              <a:rPr lang="en-US" sz="1200" dirty="0" smtClean="0">
                <a:solidFill>
                  <a:srgbClr val="FFC000"/>
                </a:solidFill>
                <a:latin typeface="+mj-lt"/>
                <a:ea typeface="Arial Unicode MS" pitchFamily="34" charset="-128"/>
                <a:cs typeface="Arial Unicode MS" pitchFamily="34" charset="-128"/>
              </a:rPr>
              <a:t/>
            </a:r>
            <a:br>
              <a:rPr lang="en-US" sz="1200" dirty="0" smtClean="0">
                <a:solidFill>
                  <a:srgbClr val="FFC000"/>
                </a:solidFill>
                <a:latin typeface="+mj-lt"/>
                <a:ea typeface="Arial Unicode MS" pitchFamily="34" charset="-128"/>
                <a:cs typeface="Arial Unicode MS" pitchFamily="34" charset="-128"/>
              </a:rPr>
            </a:br>
            <a:r>
              <a:rPr lang="en-US" sz="1100" dirty="0" smtClean="0"/>
              <a:t>Aggregating offers and pushing them to and from social networks, taking advantage of </a:t>
            </a:r>
            <a:r>
              <a:rPr lang="en-US" sz="1100" dirty="0" err="1" smtClean="0"/>
              <a:t>Groupon</a:t>
            </a:r>
            <a:r>
              <a:rPr lang="en-US" sz="1100" dirty="0" smtClean="0"/>
              <a:t> and similar websites for example, allow of comparing offers and sending aggregated notifications in micro blogging networks</a:t>
            </a:r>
            <a:endParaRPr lang="en-US" sz="1100" dirty="0" smtClean="0">
              <a:ea typeface="Arial Unicode MS" pitchFamily="34" charset="-128"/>
              <a:cs typeface="Arial Unicode MS" pitchFamily="34" charset="-128"/>
            </a:endParaRPr>
          </a:p>
          <a:p>
            <a:pPr marL="187325" indent="-171450">
              <a:spcBef>
                <a:spcPts val="900"/>
              </a:spcBef>
              <a:buClr>
                <a:srgbClr val="F0AB00"/>
              </a:buClr>
              <a:buSzPct val="120000"/>
              <a:buFont typeface="Wingdings" pitchFamily="2" charset="2"/>
              <a:buChar char="§"/>
            </a:pPr>
            <a:r>
              <a:rPr lang="en-US" sz="1200" b="1" dirty="0" smtClean="0">
                <a:solidFill>
                  <a:schemeClr val="accent1"/>
                </a:solidFill>
                <a:latin typeface="+mj-lt"/>
                <a:ea typeface="Arial Unicode MS" pitchFamily="34" charset="-128"/>
                <a:cs typeface="Arial Unicode MS" pitchFamily="34" charset="-128"/>
              </a:rPr>
              <a:t>User Profiling</a:t>
            </a:r>
            <a:endParaRPr lang="en-US" sz="1200" b="1" dirty="0" smtClean="0">
              <a:solidFill>
                <a:schemeClr val="accent1"/>
              </a:solidFill>
              <a:latin typeface="+mj-lt"/>
              <a:ea typeface="Arial Unicode MS" pitchFamily="34" charset="-128"/>
              <a:cs typeface="Arial Unicode MS" pitchFamily="34" charset="-128"/>
            </a:endParaRPr>
          </a:p>
          <a:p>
            <a:pPr marL="187325" indent="-171450">
              <a:spcBef>
                <a:spcPts val="0"/>
              </a:spcBef>
              <a:buClr>
                <a:srgbClr val="F0AB00"/>
              </a:buClr>
              <a:buSzPct val="120000"/>
            </a:pPr>
            <a:r>
              <a:rPr lang="en-US" sz="1200" b="1" dirty="0" smtClean="0">
                <a:solidFill>
                  <a:schemeClr val="accent1"/>
                </a:solidFill>
                <a:latin typeface="Arial Black" pitchFamily="34" charset="0"/>
                <a:ea typeface="Arial Unicode MS" pitchFamily="34" charset="-128"/>
                <a:cs typeface="Arial Unicode MS" pitchFamily="34" charset="-128"/>
              </a:rPr>
              <a:t>	</a:t>
            </a:r>
            <a:r>
              <a:rPr lang="en-US" sz="1100" dirty="0" smtClean="0"/>
              <a:t>Mine the users social footprint using his current activities in the current social networks, the user either logs in and links these networks or data is retrieved if possible from his public profiles; afterwards the streams of data weather it was interactions with other users or pages and brands, photos collection … </a:t>
            </a:r>
            <a:r>
              <a:rPr lang="en-US" sz="1100" dirty="0" err="1" smtClean="0"/>
              <a:t>etc</a:t>
            </a:r>
            <a:r>
              <a:rPr lang="en-US" sz="1100" dirty="0" smtClean="0"/>
              <a:t> and build a profile that can help in pushing specific offers. Moreover, notification if approaching birthdays or events from these networks</a:t>
            </a:r>
            <a:endParaRPr lang="en-US" sz="1200" b="1" dirty="0" smtClean="0">
              <a:solidFill>
                <a:schemeClr val="accent1"/>
              </a:solidFill>
              <a:latin typeface="Arial Black" pitchFamily="34" charset="0"/>
              <a:ea typeface="Arial Unicode MS" pitchFamily="34" charset="-128"/>
              <a:cs typeface="Arial Unicode MS" pitchFamily="34" charset="-128"/>
            </a:endParaRPr>
          </a:p>
        </p:txBody>
      </p:sp>
      <p:sp>
        <p:nvSpPr>
          <p:cNvPr id="107527" name="TextBox 9"/>
          <p:cNvSpPr txBox="1">
            <a:spLocks noChangeArrowheads="1"/>
          </p:cNvSpPr>
          <p:nvPr/>
        </p:nvSpPr>
        <p:spPr bwMode="auto">
          <a:xfrm>
            <a:off x="5652120" y="1450251"/>
            <a:ext cx="3000375" cy="2577629"/>
          </a:xfrm>
          <a:prstGeom prst="rect">
            <a:avLst/>
          </a:prstGeom>
          <a:noFill/>
          <a:ln w="9525">
            <a:noFill/>
            <a:miter lim="800000"/>
            <a:headEnd/>
            <a:tailEnd/>
          </a:ln>
        </p:spPr>
        <p:txBody>
          <a:bodyPr lIns="0" tIns="0" rIns="0" bIns="0">
            <a:spAutoFit/>
          </a:bodyPr>
          <a:lstStyle/>
          <a:p>
            <a:pPr marL="187325" indent="-171450">
              <a:spcBef>
                <a:spcPts val="900"/>
              </a:spcBef>
              <a:buClr>
                <a:srgbClr val="F0AB00"/>
              </a:buClr>
              <a:buSzPct val="120000"/>
              <a:buFont typeface="Wingdings" pitchFamily="2" charset="2"/>
              <a:buChar char="§"/>
            </a:pPr>
            <a:r>
              <a:rPr lang="en-US" sz="1200" b="1" dirty="0" smtClean="0">
                <a:solidFill>
                  <a:schemeClr val="accent1"/>
                </a:solidFill>
                <a:latin typeface="+mj-lt"/>
                <a:ea typeface="Arial Unicode MS" pitchFamily="34" charset="-128"/>
                <a:cs typeface="Arial Unicode MS" pitchFamily="34" charset="-128"/>
              </a:rPr>
              <a:t>Events and Activities</a:t>
            </a:r>
            <a:r>
              <a:rPr lang="en-US" sz="1100" dirty="0" smtClean="0">
                <a:solidFill>
                  <a:srgbClr val="FFFFFF"/>
                </a:solidFill>
                <a:ea typeface="Arial Unicode MS" pitchFamily="34" charset="-128"/>
                <a:cs typeface="Arial Unicode MS" pitchFamily="34" charset="-128"/>
              </a:rPr>
              <a:t/>
            </a:r>
            <a:br>
              <a:rPr lang="en-US" sz="1100" dirty="0" smtClean="0">
                <a:solidFill>
                  <a:srgbClr val="FFFFFF"/>
                </a:solidFill>
                <a:ea typeface="Arial Unicode MS" pitchFamily="34" charset="-128"/>
                <a:cs typeface="Arial Unicode MS" pitchFamily="34" charset="-128"/>
              </a:rPr>
            </a:br>
            <a:r>
              <a:rPr lang="en-US" sz="1100" dirty="0" smtClean="0">
                <a:ea typeface="Arial Unicode MS" pitchFamily="34" charset="-128"/>
                <a:cs typeface="Arial Unicode MS" pitchFamily="34" charset="-128"/>
              </a:rPr>
              <a:t>Having a list of nearby events and activities can help in predicting the anticipated products to be consumed and help in better management of stock </a:t>
            </a:r>
          </a:p>
          <a:p>
            <a:pPr marL="187325" indent="-171450">
              <a:spcBef>
                <a:spcPts val="900"/>
              </a:spcBef>
              <a:buClr>
                <a:srgbClr val="F0AB00"/>
              </a:buClr>
              <a:buSzPct val="120000"/>
              <a:buFont typeface="Wingdings" pitchFamily="2" charset="2"/>
              <a:buChar char="§"/>
            </a:pPr>
            <a:r>
              <a:rPr lang="en-US" sz="1200" b="1" dirty="0">
                <a:solidFill>
                  <a:schemeClr val="accent1"/>
                </a:solidFill>
                <a:ea typeface="Arial Unicode MS" pitchFamily="34" charset="-128"/>
                <a:cs typeface="Arial Unicode MS" pitchFamily="34" charset="-128"/>
              </a:rPr>
              <a:t>Product Reviews and </a:t>
            </a:r>
            <a:r>
              <a:rPr lang="en-US" sz="1200" b="1" dirty="0" smtClean="0">
                <a:solidFill>
                  <a:schemeClr val="accent1"/>
                </a:solidFill>
                <a:ea typeface="Arial Unicode MS" pitchFamily="34" charset="-128"/>
                <a:cs typeface="Arial Unicode MS" pitchFamily="34" charset="-128"/>
              </a:rPr>
              <a:t>Feedback</a:t>
            </a:r>
            <a:r>
              <a:rPr lang="en-US" sz="1100" dirty="0">
                <a:solidFill>
                  <a:srgbClr val="FFFFFF"/>
                </a:solidFill>
                <a:ea typeface="Arial Unicode MS" pitchFamily="34" charset="-128"/>
                <a:cs typeface="Arial Unicode MS" pitchFamily="34" charset="-128"/>
              </a:rPr>
              <a:t/>
            </a:r>
            <a:br>
              <a:rPr lang="en-US" sz="1100" dirty="0">
                <a:solidFill>
                  <a:srgbClr val="FFFFFF"/>
                </a:solidFill>
                <a:ea typeface="Arial Unicode MS" pitchFamily="34" charset="-128"/>
                <a:cs typeface="Arial Unicode MS" pitchFamily="34" charset="-128"/>
              </a:rPr>
            </a:br>
            <a:r>
              <a:rPr lang="en-US" sz="1100" dirty="0">
                <a:ea typeface="Arial Unicode MS" pitchFamily="34" charset="-128"/>
                <a:cs typeface="Arial Unicode MS" pitchFamily="34" charset="-128"/>
              </a:rPr>
              <a:t>Upon scanning a product reviews mined from the web and social networks can be pushed, this can help the user to pick the best item that the community or similar users found suitable</a:t>
            </a:r>
          </a:p>
          <a:p>
            <a:pPr marL="187325" indent="-171450">
              <a:spcBef>
                <a:spcPts val="900"/>
              </a:spcBef>
              <a:buClr>
                <a:srgbClr val="F0AB00"/>
              </a:buClr>
              <a:buSzPct val="120000"/>
              <a:buFont typeface="Wingdings" pitchFamily="2" charset="2"/>
              <a:buChar char="§"/>
            </a:pPr>
            <a:endParaRPr lang="en-US" sz="1100" dirty="0" smtClean="0">
              <a:ea typeface="Arial Unicode MS" pitchFamily="34" charset="-128"/>
              <a:cs typeface="Arial Unicode MS" pitchFamily="34" charset="-128"/>
            </a:endParaRPr>
          </a:p>
          <a:p>
            <a:pPr marL="187325" indent="-171450">
              <a:spcBef>
                <a:spcPts val="900"/>
              </a:spcBef>
              <a:buClr>
                <a:srgbClr val="F0AB00"/>
              </a:buClr>
              <a:buSzPct val="120000"/>
              <a:buFont typeface="Wingdings" pitchFamily="2" charset="2"/>
              <a:buChar char="§"/>
            </a:pPr>
            <a:endParaRPr lang="en-US" sz="1100" b="1" dirty="0" smtClean="0">
              <a:solidFill>
                <a:schemeClr val="accent1"/>
              </a:solidFill>
              <a:ea typeface="Arial Unicode MS" pitchFamily="34" charset="-128"/>
              <a:cs typeface="Arial Unicode MS" pitchFamily="34" charset="-128"/>
            </a:endParaRPr>
          </a:p>
        </p:txBody>
      </p:sp>
      <p:pic>
        <p:nvPicPr>
          <p:cNvPr id="107528" name="Picture 2"/>
          <p:cNvPicPr>
            <a:picLocks noChangeAspect="1" noChangeArrowheads="1"/>
          </p:cNvPicPr>
          <p:nvPr/>
        </p:nvPicPr>
        <p:blipFill>
          <a:blip r:embed="rId3" cstate="print"/>
          <a:srcRect/>
          <a:stretch>
            <a:fillRect/>
          </a:stretch>
        </p:blipFill>
        <p:spPr bwMode="auto">
          <a:xfrm>
            <a:off x="368300" y="2222500"/>
            <a:ext cx="1555750" cy="1101725"/>
          </a:xfrm>
          <a:prstGeom prst="rect">
            <a:avLst/>
          </a:prstGeom>
          <a:noFill/>
          <a:ln w="9525">
            <a:noFill/>
            <a:miter lim="800000"/>
            <a:headEnd/>
            <a:tailEnd/>
          </a:ln>
          <a:effectLst/>
        </p:spPr>
      </p:pic>
      <p:sp>
        <p:nvSpPr>
          <p:cNvPr id="9" name="TextBox 8"/>
          <p:cNvSpPr txBox="1"/>
          <p:nvPr/>
        </p:nvSpPr>
        <p:spPr>
          <a:xfrm>
            <a:off x="2423194" y="1059583"/>
            <a:ext cx="2220814" cy="246221"/>
          </a:xfrm>
          <a:prstGeom prst="rect">
            <a:avLst/>
          </a:prstGeom>
          <a:solidFill>
            <a:schemeClr val="bg1"/>
          </a:solidFill>
        </p:spPr>
        <p:txBody>
          <a:bodyPr wrap="square" lIns="0" tIns="0" rIns="0" bIns="0" rtlCol="0">
            <a:spAutoFit/>
          </a:bodyPr>
          <a:lstStyle/>
          <a:p>
            <a:pPr algn="ctr">
              <a:spcBef>
                <a:spcPct val="50000"/>
              </a:spcBef>
              <a:buClr>
                <a:srgbClr val="F0AB00"/>
              </a:buClr>
              <a:buSzPct val="80000"/>
              <a:defRPr/>
            </a:pPr>
            <a:r>
              <a:rPr lang="en-US" sz="1600" b="1" kern="0" dirty="0" smtClean="0">
                <a:solidFill>
                  <a:srgbClr val="000000">
                    <a:lumMod val="75000"/>
                    <a:lumOff val="25000"/>
                  </a:srgbClr>
                </a:solidFill>
                <a:latin typeface="+mj-lt"/>
                <a:ea typeface="Arial Unicode MS" pitchFamily="34" charset="-128"/>
                <a:cs typeface="Arial Unicode MS" pitchFamily="34" charset="-128"/>
              </a:rPr>
              <a:t>Social Networks</a:t>
            </a:r>
            <a:endParaRPr lang="en-US" sz="1600" b="1" kern="0" dirty="0">
              <a:solidFill>
                <a:srgbClr val="000000">
                  <a:lumMod val="75000"/>
                  <a:lumOff val="25000"/>
                </a:srgbClr>
              </a:solidFill>
              <a:latin typeface="+mj-lt"/>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eaLnBrk="1" fontAlgn="auto" hangingPunct="1">
              <a:spcBef>
                <a:spcPct val="50000"/>
              </a:spcBef>
              <a:spcAft>
                <a:spcPts val="0"/>
              </a:spcAft>
              <a:defRPr/>
            </a:pPr>
            <a:r>
              <a:rPr lang="en-US" sz="2200" dirty="0"/>
              <a:t>Use</a:t>
            </a:r>
            <a:r>
              <a:rPr lang="de-DE" sz="2200" dirty="0"/>
              <a:t> Cases</a:t>
            </a:r>
            <a:endParaRPr lang="en-US" sz="2200" kern="0" dirty="0">
              <a:ea typeface="Arial Unicode MS" pitchFamily="34" charset="-128"/>
              <a:cs typeface="BentonSans Medium"/>
            </a:endParaRPr>
          </a:p>
        </p:txBody>
      </p:sp>
      <p:sp>
        <p:nvSpPr>
          <p:cNvPr id="14" name="AutoShape 23"/>
          <p:cNvSpPr>
            <a:spLocks noChangeArrowheads="1"/>
          </p:cNvSpPr>
          <p:nvPr/>
        </p:nvSpPr>
        <p:spPr bwMode="gray">
          <a:xfrm>
            <a:off x="2232917" y="1203599"/>
            <a:ext cx="6480000" cy="3273151"/>
          </a:xfrm>
          <a:prstGeom prst="rect">
            <a:avLst/>
          </a:prstGeom>
          <a:noFill/>
          <a:ln w="19050">
            <a:solidFill>
              <a:schemeClr val="accent1"/>
            </a:solidFill>
          </a:ln>
        </p:spPr>
        <p:txBody>
          <a:bodyPr anchor="ctr"/>
          <a:lstStyle/>
          <a:p>
            <a:pPr algn="ctr">
              <a:spcBef>
                <a:spcPct val="50000"/>
              </a:spcBef>
              <a:buClr>
                <a:srgbClr val="F0AB00"/>
              </a:buClr>
              <a:buSzPct val="80000"/>
              <a:defRPr/>
            </a:pPr>
            <a:endParaRPr lang="en-US" sz="1200" kern="0">
              <a:solidFill>
                <a:srgbClr val="FFFFFF"/>
              </a:solidFill>
              <a:latin typeface="Arial"/>
              <a:ea typeface="Arial Unicode MS" pitchFamily="34" charset="-128"/>
              <a:cs typeface="Arial Unicode MS" pitchFamily="34" charset="-128"/>
            </a:endParaRPr>
          </a:p>
        </p:txBody>
      </p:sp>
      <p:sp>
        <p:nvSpPr>
          <p:cNvPr id="15" name="TextBox 14"/>
          <p:cNvSpPr txBox="1"/>
          <p:nvPr/>
        </p:nvSpPr>
        <p:spPr>
          <a:xfrm>
            <a:off x="2339752" y="1419622"/>
            <a:ext cx="3257550" cy="2346796"/>
          </a:xfrm>
          <a:prstGeom prst="rect">
            <a:avLst/>
          </a:prstGeom>
          <a:noFill/>
        </p:spPr>
        <p:txBody>
          <a:bodyPr lIns="0" tIns="0" rIns="0" bIns="0">
            <a:spAutoFit/>
          </a:bodyPr>
          <a:lstStyle>
            <a:lvl1pPr marL="185738" indent="-169863">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187325" indent="-171450" fontAlgn="auto">
              <a:spcBef>
                <a:spcPts val="900"/>
              </a:spcBef>
              <a:spcAft>
                <a:spcPts val="0"/>
              </a:spcAft>
              <a:buClr>
                <a:srgbClr val="F0AB00"/>
              </a:buClr>
              <a:buSzPct val="120000"/>
              <a:buFont typeface="Wingdings" pitchFamily="2" charset="2"/>
              <a:buChar char="§"/>
              <a:defRPr/>
            </a:pPr>
            <a:r>
              <a:rPr lang="en-US" sz="1200" b="1" dirty="0" smtClean="0">
                <a:solidFill>
                  <a:schemeClr val="accent1"/>
                </a:solidFill>
                <a:latin typeface="+mj-lt"/>
                <a:ea typeface="Arial Unicode MS" pitchFamily="34" charset="-128"/>
                <a:cs typeface="Arial Unicode MS" pitchFamily="34" charset="-128"/>
              </a:rPr>
              <a:t>Weather</a:t>
            </a:r>
            <a:r>
              <a:rPr lang="en-US" sz="1100" dirty="0">
                <a:solidFill>
                  <a:srgbClr val="FFFFFF"/>
                </a:solidFill>
                <a:latin typeface="+mj-lt"/>
                <a:ea typeface="Arial Unicode MS" pitchFamily="34" charset="-128"/>
                <a:cs typeface="Arial Unicode MS" pitchFamily="34" charset="-128"/>
              </a:rPr>
              <a:t/>
            </a:r>
            <a:br>
              <a:rPr lang="en-US" sz="1100" dirty="0">
                <a:solidFill>
                  <a:srgbClr val="FFFFFF"/>
                </a:solidFill>
                <a:latin typeface="+mj-lt"/>
                <a:ea typeface="Arial Unicode MS" pitchFamily="34" charset="-128"/>
                <a:cs typeface="Arial Unicode MS" pitchFamily="34" charset="-128"/>
              </a:rPr>
            </a:br>
            <a:r>
              <a:rPr lang="en-US" sz="1100" dirty="0" smtClean="0">
                <a:ea typeface="Arial Unicode MS" pitchFamily="34" charset="-128"/>
                <a:cs typeface="Arial Unicode MS" pitchFamily="34" charset="-128"/>
              </a:rPr>
              <a:t>Access to historical and current weather conditions can allow infer patterns related to seasons, heat … etc. Specialized offers can be pushed to accommodate anticipated or current weather conditions </a:t>
            </a:r>
            <a:r>
              <a:rPr lang="en-US" sz="1100" dirty="0" err="1" smtClean="0">
                <a:ea typeface="Arial Unicode MS" pitchFamily="34" charset="-128"/>
                <a:cs typeface="Arial Unicode MS" pitchFamily="34" charset="-128"/>
              </a:rPr>
              <a:t>i.e</a:t>
            </a:r>
            <a:r>
              <a:rPr lang="en-US" sz="1100" dirty="0" smtClean="0">
                <a:ea typeface="Arial Unicode MS" pitchFamily="34" charset="-128"/>
                <a:cs typeface="Arial Unicode MS" pitchFamily="34" charset="-128"/>
              </a:rPr>
              <a:t> offers on cold beverages in summer or heavy clothing when winter is approaching</a:t>
            </a:r>
            <a:endParaRPr lang="en-US" sz="1200" dirty="0" smtClean="0">
              <a:ea typeface="Arial Unicode MS" pitchFamily="34" charset="-128"/>
              <a:cs typeface="Arial Unicode MS" pitchFamily="34" charset="-128"/>
            </a:endParaRPr>
          </a:p>
          <a:p>
            <a:pPr marL="187325" indent="-171450" fontAlgn="auto">
              <a:spcBef>
                <a:spcPts val="900"/>
              </a:spcBef>
              <a:spcAft>
                <a:spcPts val="0"/>
              </a:spcAft>
              <a:buClr>
                <a:srgbClr val="F0AB00"/>
              </a:buClr>
              <a:buSzPct val="120000"/>
              <a:buFont typeface="Wingdings" pitchFamily="2" charset="2"/>
              <a:buChar char="§"/>
              <a:defRPr/>
            </a:pPr>
            <a:r>
              <a:rPr lang="en-US" sz="1200" b="1" dirty="0" smtClean="0">
                <a:solidFill>
                  <a:schemeClr val="accent1"/>
                </a:solidFill>
                <a:latin typeface="+mj-lt"/>
                <a:ea typeface="Arial Unicode MS" pitchFamily="34" charset="-128"/>
                <a:cs typeface="Arial Unicode MS" pitchFamily="34" charset="-128"/>
              </a:rPr>
              <a:t>Time</a:t>
            </a:r>
            <a:r>
              <a:rPr lang="en-US" sz="1200" dirty="0" smtClean="0">
                <a:solidFill>
                  <a:srgbClr val="FFFFFF"/>
                </a:solidFill>
                <a:ea typeface="Arial Unicode MS" pitchFamily="34" charset="-128"/>
                <a:cs typeface="Arial Unicode MS" pitchFamily="34" charset="-128"/>
              </a:rPr>
              <a:t/>
            </a:r>
            <a:br>
              <a:rPr lang="en-US" sz="1200" dirty="0" smtClean="0">
                <a:solidFill>
                  <a:srgbClr val="FFFFFF"/>
                </a:solidFill>
                <a:ea typeface="Arial Unicode MS" pitchFamily="34" charset="-128"/>
                <a:cs typeface="Arial Unicode MS" pitchFamily="34" charset="-128"/>
              </a:rPr>
            </a:br>
            <a:r>
              <a:rPr lang="en-US" sz="1100" dirty="0" smtClean="0">
                <a:cs typeface="+mn-cs"/>
              </a:rPr>
              <a:t>Keeping track of shopping times and seasons can allow predict times and days people shop in most, to check in the stock … etc. Anticipate holidays and special seasons</a:t>
            </a:r>
            <a:endParaRPr lang="en-US" sz="1100" dirty="0">
              <a:solidFill>
                <a:srgbClr val="FFFFFF"/>
              </a:solidFill>
              <a:ea typeface="Arial Unicode MS" pitchFamily="34" charset="-128"/>
              <a:cs typeface="Arial Unicode MS" pitchFamily="34" charset="-128"/>
            </a:endParaRPr>
          </a:p>
        </p:txBody>
      </p:sp>
      <p:sp>
        <p:nvSpPr>
          <p:cNvPr id="109575" name="TextBox 9"/>
          <p:cNvSpPr txBox="1">
            <a:spLocks noChangeArrowheads="1"/>
          </p:cNvSpPr>
          <p:nvPr/>
        </p:nvSpPr>
        <p:spPr bwMode="auto">
          <a:xfrm>
            <a:off x="5712717" y="1419622"/>
            <a:ext cx="3000375" cy="1031051"/>
          </a:xfrm>
          <a:prstGeom prst="rect">
            <a:avLst/>
          </a:prstGeom>
          <a:noFill/>
          <a:ln w="9525">
            <a:noFill/>
            <a:miter lim="800000"/>
            <a:headEnd/>
            <a:tailEnd/>
          </a:ln>
        </p:spPr>
        <p:txBody>
          <a:bodyPr lIns="0" tIns="0" rIns="0" bIns="0">
            <a:spAutoFit/>
          </a:bodyPr>
          <a:lstStyle/>
          <a:p>
            <a:pPr marL="187325" indent="-171450">
              <a:spcBef>
                <a:spcPts val="900"/>
              </a:spcBef>
              <a:buClr>
                <a:srgbClr val="F0AB00"/>
              </a:buClr>
              <a:buSzPct val="120000"/>
              <a:buFont typeface="Wingdings" pitchFamily="2" charset="2"/>
              <a:buChar char="§"/>
            </a:pPr>
            <a:r>
              <a:rPr lang="en-US" sz="1200" b="1" dirty="0" smtClean="0">
                <a:solidFill>
                  <a:schemeClr val="accent1"/>
                </a:solidFill>
                <a:latin typeface="+mj-lt"/>
                <a:ea typeface="Arial Unicode MS" pitchFamily="34" charset="-128"/>
                <a:cs typeface="Arial Unicode MS" pitchFamily="34" charset="-128"/>
              </a:rPr>
              <a:t>History</a:t>
            </a:r>
            <a:r>
              <a:rPr lang="en-US" sz="1400" b="1" dirty="0">
                <a:solidFill>
                  <a:schemeClr val="accent1"/>
                </a:solidFill>
                <a:latin typeface="Arial Black" pitchFamily="34" charset="0"/>
                <a:ea typeface="Arial Unicode MS" pitchFamily="34" charset="-128"/>
                <a:cs typeface="Arial Unicode MS" pitchFamily="34" charset="-128"/>
              </a:rPr>
              <a:t/>
            </a:r>
            <a:br>
              <a:rPr lang="en-US" sz="1400" b="1" dirty="0">
                <a:solidFill>
                  <a:schemeClr val="accent1"/>
                </a:solidFill>
                <a:latin typeface="Arial Black" pitchFamily="34" charset="0"/>
                <a:ea typeface="Arial Unicode MS" pitchFamily="34" charset="-128"/>
                <a:cs typeface="Arial Unicode MS" pitchFamily="34" charset="-128"/>
              </a:rPr>
            </a:br>
            <a:r>
              <a:rPr lang="en-US" sz="1100" dirty="0" smtClean="0">
                <a:ea typeface="Arial Unicode MS" pitchFamily="34" charset="-128"/>
                <a:cs typeface="Arial Unicode MS" pitchFamily="34" charset="-128"/>
              </a:rPr>
              <a:t>Mining previous shopping experiences in order to allow faster optimized experience </a:t>
            </a:r>
            <a:r>
              <a:rPr lang="en-US" sz="1100" dirty="0" err="1" smtClean="0">
                <a:ea typeface="Arial Unicode MS" pitchFamily="34" charset="-128"/>
                <a:cs typeface="Arial Unicode MS" pitchFamily="34" charset="-128"/>
              </a:rPr>
              <a:t>i.e</a:t>
            </a:r>
            <a:r>
              <a:rPr lang="en-US" sz="1100" dirty="0" smtClean="0">
                <a:ea typeface="Arial Unicode MS" pitchFamily="34" charset="-128"/>
                <a:cs typeface="Arial Unicode MS" pitchFamily="34" charset="-128"/>
              </a:rPr>
              <a:t> one click buying if it is online or quickly predict alternatives for elements not found and building of customized lists</a:t>
            </a:r>
            <a:endParaRPr lang="en-US" sz="1100" dirty="0">
              <a:ea typeface="Arial Unicode MS" pitchFamily="34" charset="-128"/>
              <a:cs typeface="Arial Unicode MS" pitchFamily="34" charset="-128"/>
            </a:endParaRPr>
          </a:p>
        </p:txBody>
      </p:sp>
      <p:pic>
        <p:nvPicPr>
          <p:cNvPr id="109576" name="Picture 2"/>
          <p:cNvPicPr>
            <a:picLocks noChangeAspect="1" noChangeArrowheads="1"/>
          </p:cNvPicPr>
          <p:nvPr/>
        </p:nvPicPr>
        <p:blipFill>
          <a:blip r:embed="rId3" cstate="print"/>
          <a:srcRect/>
          <a:stretch>
            <a:fillRect/>
          </a:stretch>
        </p:blipFill>
        <p:spPr bwMode="auto">
          <a:xfrm>
            <a:off x="358775" y="2192338"/>
            <a:ext cx="1658938" cy="1174750"/>
          </a:xfrm>
          <a:prstGeom prst="rect">
            <a:avLst/>
          </a:prstGeom>
          <a:noFill/>
          <a:ln w="9525">
            <a:noFill/>
            <a:miter lim="800000"/>
            <a:headEnd/>
            <a:tailEnd/>
          </a:ln>
          <a:effectLst/>
        </p:spPr>
      </p:pic>
      <p:sp>
        <p:nvSpPr>
          <p:cNvPr id="9" name="TextBox 8"/>
          <p:cNvSpPr txBox="1"/>
          <p:nvPr/>
        </p:nvSpPr>
        <p:spPr>
          <a:xfrm>
            <a:off x="2423194" y="1059582"/>
            <a:ext cx="2652862" cy="246221"/>
          </a:xfrm>
          <a:prstGeom prst="rect">
            <a:avLst/>
          </a:prstGeom>
          <a:solidFill>
            <a:schemeClr val="bg1"/>
          </a:solidFill>
        </p:spPr>
        <p:txBody>
          <a:bodyPr wrap="square" lIns="0" tIns="0" rIns="0" bIns="0" rtlCol="0">
            <a:spAutoFit/>
          </a:bodyPr>
          <a:lstStyle/>
          <a:p>
            <a:pPr algn="ctr">
              <a:spcBef>
                <a:spcPct val="50000"/>
              </a:spcBef>
              <a:buClr>
                <a:srgbClr val="F0AB00"/>
              </a:buClr>
              <a:buSzPct val="80000"/>
              <a:defRPr/>
            </a:pPr>
            <a:r>
              <a:rPr lang="en-US" sz="1600" b="1" kern="0" dirty="0" smtClean="0">
                <a:solidFill>
                  <a:srgbClr val="000000">
                    <a:lumMod val="75000"/>
                    <a:lumOff val="25000"/>
                  </a:srgbClr>
                </a:solidFill>
                <a:latin typeface="+mj-lt"/>
                <a:ea typeface="Arial Unicode MS" pitchFamily="34" charset="-128"/>
                <a:cs typeface="Arial Unicode MS" pitchFamily="34" charset="-128"/>
              </a:rPr>
              <a:t>Others</a:t>
            </a:r>
            <a:endParaRPr lang="en-US" sz="1600" b="1" kern="0" dirty="0">
              <a:solidFill>
                <a:srgbClr val="000000">
                  <a:lumMod val="75000"/>
                  <a:lumOff val="25000"/>
                </a:srgbClr>
              </a:solidFill>
              <a:latin typeface="+mj-lt"/>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3999" cy="5143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03193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65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83822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t="1" b="17958"/>
          <a:stretch/>
        </p:blipFill>
        <p:spPr>
          <a:xfrm>
            <a:off x="0" y="-4500"/>
            <a:ext cx="9144000" cy="5148000"/>
          </a:xfrm>
          <a:prstGeom prst="rect">
            <a:avLst/>
          </a:prstGeom>
        </p:spPr>
      </p:pic>
      <p:sp>
        <p:nvSpPr>
          <p:cNvPr id="2" name="Title 1"/>
          <p:cNvSpPr>
            <a:spLocks noGrp="1"/>
          </p:cNvSpPr>
          <p:nvPr>
            <p:ph type="title"/>
          </p:nvPr>
        </p:nvSpPr>
        <p:spPr/>
        <p:txBody>
          <a:bodyPr/>
          <a:lstStyle/>
          <a:p>
            <a:r>
              <a:rPr lang="de-DE" dirty="0" smtClean="0">
                <a:solidFill>
                  <a:schemeClr val="bg1"/>
                </a:solidFill>
              </a:rPr>
              <a:t>Schema </a:t>
            </a:r>
            <a:r>
              <a:rPr lang="de-DE" dirty="0" err="1" smtClean="0">
                <a:solidFill>
                  <a:schemeClr val="bg1"/>
                </a:solidFill>
              </a:rPr>
              <a:t>Partitions</a:t>
            </a:r>
            <a:endParaRPr lang="de-DE" dirty="0">
              <a:solidFill>
                <a:schemeClr val="bg1"/>
              </a:solidFill>
            </a:endParaRPr>
          </a:p>
        </p:txBody>
      </p:sp>
      <p:sp>
        <p:nvSpPr>
          <p:cNvPr id="4" name="Oval 3"/>
          <p:cNvSpPr>
            <a:spLocks/>
          </p:cNvSpPr>
          <p:nvPr/>
        </p:nvSpPr>
        <p:spPr bwMode="gray">
          <a:xfrm>
            <a:off x="3657600" y="973918"/>
            <a:ext cx="1828800" cy="1828800"/>
          </a:xfrm>
          <a:prstGeom prst="ellipse">
            <a:avLst/>
          </a:prstGeom>
          <a:solidFill>
            <a:srgbClr val="262626">
              <a:alpha val="70000"/>
            </a:srgbClr>
          </a:solidFill>
          <a:ln w="6350" algn="ctr">
            <a:noFill/>
            <a:miter lim="800000"/>
            <a:headEnd/>
            <a:tailEnd/>
          </a:ln>
        </p:spPr>
        <p:txBody>
          <a:bodyPr lIns="90000" tIns="72000" rIns="90000" bIns="72000" rtlCol="0" anchor="ctr"/>
          <a:lstStyle/>
          <a:p>
            <a:pPr algn="ctr" defTabSz="912813"/>
            <a:r>
              <a:rPr lang="en-US" sz="1400" dirty="0" smtClean="0">
                <a:solidFill>
                  <a:srgbClr val="F0AB00"/>
                </a:solidFill>
                <a:ea typeface="宋体" pitchFamily="2" charset="-122"/>
              </a:rPr>
              <a:t>Consumer</a:t>
            </a:r>
            <a:endParaRPr lang="en-US" sz="1400" dirty="0">
              <a:solidFill>
                <a:srgbClr val="F0AB00"/>
              </a:solidFill>
              <a:ea typeface="宋体" pitchFamily="2" charset="-122"/>
            </a:endParaRPr>
          </a:p>
        </p:txBody>
      </p:sp>
      <p:sp>
        <p:nvSpPr>
          <p:cNvPr id="5" name="Oval 4"/>
          <p:cNvSpPr>
            <a:spLocks/>
          </p:cNvSpPr>
          <p:nvPr/>
        </p:nvSpPr>
        <p:spPr bwMode="gray">
          <a:xfrm>
            <a:off x="5483911" y="1452180"/>
            <a:ext cx="1828800" cy="1828800"/>
          </a:xfrm>
          <a:prstGeom prst="ellipse">
            <a:avLst/>
          </a:prstGeom>
          <a:solidFill>
            <a:srgbClr val="262626">
              <a:alpha val="70000"/>
            </a:srgbClr>
          </a:solidFill>
          <a:ln w="6350" algn="ctr">
            <a:noFill/>
            <a:miter lim="800000"/>
            <a:headEnd/>
            <a:tailEnd/>
          </a:ln>
        </p:spPr>
        <p:txBody>
          <a:bodyPr lIns="0" tIns="0" rIns="0" bIns="0" rtlCol="0" anchor="ctr"/>
          <a:lstStyle/>
          <a:p>
            <a:pPr algn="ctr" fontAlgn="base">
              <a:spcAft>
                <a:spcPct val="0"/>
              </a:spcAft>
              <a:buClr>
                <a:srgbClr val="F0AB00"/>
              </a:buClr>
              <a:buSzPct val="80000"/>
            </a:pPr>
            <a:r>
              <a:rPr lang="en-US" sz="1400" dirty="0" smtClean="0">
                <a:solidFill>
                  <a:srgbClr val="F0AB00"/>
                </a:solidFill>
                <a:cs typeface="Arial Narrow"/>
              </a:rPr>
              <a:t>Interaction History</a:t>
            </a:r>
            <a:endParaRPr lang="en-US" sz="1400" dirty="0">
              <a:solidFill>
                <a:srgbClr val="FFFFFF"/>
              </a:solidFill>
              <a:cs typeface="Arial Narrow"/>
            </a:endParaRPr>
          </a:p>
        </p:txBody>
      </p:sp>
      <p:sp>
        <p:nvSpPr>
          <p:cNvPr id="6" name="Oval 5"/>
          <p:cNvSpPr>
            <a:spLocks/>
          </p:cNvSpPr>
          <p:nvPr/>
        </p:nvSpPr>
        <p:spPr bwMode="gray">
          <a:xfrm>
            <a:off x="7086600" y="2399940"/>
            <a:ext cx="1828800" cy="1828800"/>
          </a:xfrm>
          <a:prstGeom prst="ellipse">
            <a:avLst/>
          </a:prstGeom>
          <a:solidFill>
            <a:srgbClr val="262626">
              <a:alpha val="70000"/>
            </a:srgbClr>
          </a:solidFill>
          <a:ln w="6350" algn="ctr">
            <a:noFill/>
            <a:miter lim="800000"/>
            <a:headEnd/>
            <a:tailEnd/>
          </a:ln>
        </p:spPr>
        <p:txBody>
          <a:bodyPr lIns="0" tIns="0" rIns="0" bIns="0" rtlCol="0" anchor="ctr"/>
          <a:lstStyle/>
          <a:p>
            <a:pPr algn="ctr" fontAlgn="base">
              <a:spcAft>
                <a:spcPct val="0"/>
              </a:spcAft>
              <a:buClr>
                <a:srgbClr val="F0AB00"/>
              </a:buClr>
              <a:buSzPct val="80000"/>
            </a:pPr>
            <a:r>
              <a:rPr lang="en-US" sz="1400" dirty="0" smtClean="0">
                <a:solidFill>
                  <a:srgbClr val="FFC000"/>
                </a:solidFill>
                <a:cs typeface="Arial Narrow"/>
              </a:rPr>
              <a:t>Orchestration and API</a:t>
            </a:r>
            <a:endParaRPr lang="en-US" sz="1400" dirty="0">
              <a:solidFill>
                <a:srgbClr val="FFFFFF"/>
              </a:solidFill>
              <a:cs typeface="Arial Narrow"/>
            </a:endParaRPr>
          </a:p>
        </p:txBody>
      </p:sp>
      <p:sp>
        <p:nvSpPr>
          <p:cNvPr id="7" name="Oval 6"/>
          <p:cNvSpPr>
            <a:spLocks/>
          </p:cNvSpPr>
          <p:nvPr/>
        </p:nvSpPr>
        <p:spPr bwMode="gray">
          <a:xfrm>
            <a:off x="1823591" y="1452180"/>
            <a:ext cx="1828800" cy="1828800"/>
          </a:xfrm>
          <a:prstGeom prst="ellipse">
            <a:avLst/>
          </a:prstGeom>
          <a:solidFill>
            <a:srgbClr val="262626">
              <a:alpha val="70000"/>
            </a:srgbClr>
          </a:solidFill>
          <a:ln w="6350" algn="ctr">
            <a:noFill/>
            <a:miter lim="800000"/>
            <a:headEnd/>
            <a:tailEnd/>
          </a:ln>
        </p:spPr>
        <p:txBody>
          <a:bodyPr lIns="0" tIns="0" rIns="0" bIns="0" rtlCol="0" anchor="ctr"/>
          <a:lstStyle/>
          <a:p>
            <a:pPr algn="ctr" fontAlgn="base">
              <a:spcAft>
                <a:spcPct val="0"/>
              </a:spcAft>
              <a:buClr>
                <a:srgbClr val="F0AB00"/>
              </a:buClr>
              <a:buSzPct val="80000"/>
            </a:pPr>
            <a:r>
              <a:rPr lang="en-US" sz="1400" dirty="0" smtClean="0">
                <a:solidFill>
                  <a:srgbClr val="FFC000"/>
                </a:solidFill>
                <a:cs typeface="Arial Narrow"/>
              </a:rPr>
              <a:t>Retailer</a:t>
            </a:r>
            <a:endParaRPr lang="en-US" sz="1400" dirty="0" smtClean="0">
              <a:solidFill>
                <a:srgbClr val="FFFFFF"/>
              </a:solidFill>
              <a:cs typeface="Arial Narrow"/>
            </a:endParaRPr>
          </a:p>
        </p:txBody>
      </p:sp>
      <p:sp>
        <p:nvSpPr>
          <p:cNvPr id="8" name="Oval 7"/>
          <p:cNvSpPr>
            <a:spLocks/>
          </p:cNvSpPr>
          <p:nvPr/>
        </p:nvSpPr>
        <p:spPr bwMode="gray">
          <a:xfrm>
            <a:off x="228600" y="2399940"/>
            <a:ext cx="1828800" cy="1828800"/>
          </a:xfrm>
          <a:prstGeom prst="ellipse">
            <a:avLst/>
          </a:prstGeom>
          <a:solidFill>
            <a:srgbClr val="262626">
              <a:alpha val="70000"/>
            </a:srgbClr>
          </a:solidFill>
          <a:ln w="6350" algn="ctr">
            <a:noFill/>
            <a:miter lim="800000"/>
            <a:headEnd/>
            <a:tailEnd/>
          </a:ln>
        </p:spPr>
        <p:txBody>
          <a:bodyPr lIns="0" tIns="0" rIns="0" bIns="0" rtlCol="0" anchor="ctr"/>
          <a:lstStyle/>
          <a:p>
            <a:pPr algn="ctr" fontAlgn="base">
              <a:spcAft>
                <a:spcPct val="0"/>
              </a:spcAft>
              <a:buClr>
                <a:srgbClr val="F0AB00"/>
              </a:buClr>
              <a:buSzPct val="80000"/>
            </a:pPr>
            <a:r>
              <a:rPr lang="en-US" sz="1400" dirty="0" smtClean="0">
                <a:solidFill>
                  <a:srgbClr val="FFC000"/>
                </a:solidFill>
                <a:cs typeface="Arial Narrow"/>
              </a:rPr>
              <a:t>Core Schema (Products, Promotions)</a:t>
            </a:r>
            <a:endParaRPr lang="en-US" sz="1400" dirty="0">
              <a:solidFill>
                <a:srgbClr val="FFFFFF"/>
              </a:solidFill>
              <a:cs typeface="Arial Narrow"/>
            </a:endParaRPr>
          </a:p>
        </p:txBody>
      </p:sp>
      <p:grpSp>
        <p:nvGrpSpPr>
          <p:cNvPr id="9" name="Group 8"/>
          <p:cNvGrpSpPr/>
          <p:nvPr/>
        </p:nvGrpSpPr>
        <p:grpSpPr>
          <a:xfrm>
            <a:off x="3695700" y="3132048"/>
            <a:ext cx="1731490" cy="915090"/>
            <a:chOff x="3706655" y="4246102"/>
            <a:chExt cx="1731490" cy="915090"/>
          </a:xfrm>
        </p:grpSpPr>
        <p:sp>
          <p:nvSpPr>
            <p:cNvPr id="10" name="Freeform 3"/>
            <p:cNvSpPr/>
            <p:nvPr/>
          </p:nvSpPr>
          <p:spPr>
            <a:xfrm>
              <a:off x="3706655" y="4246102"/>
              <a:ext cx="710772" cy="711200"/>
            </a:xfrm>
            <a:custGeom>
              <a:avLst/>
              <a:gdLst>
                <a:gd name="connsiteX0" fmla="*/ 696793 w 710772"/>
                <a:gd name="connsiteY0" fmla="*/ 542378 h 711200"/>
                <a:gd name="connsiteX1" fmla="*/ 532786 w 710772"/>
                <a:gd name="connsiteY1" fmla="*/ 460857 h 711200"/>
                <a:gd name="connsiteX2" fmla="*/ 444991 w 710772"/>
                <a:gd name="connsiteY2" fmla="*/ 421995 h 711200"/>
                <a:gd name="connsiteX3" fmla="*/ 444305 w 710772"/>
                <a:gd name="connsiteY3" fmla="*/ 355549 h 711200"/>
                <a:gd name="connsiteX4" fmla="*/ 479166 w 710772"/>
                <a:gd name="connsiteY4" fmla="*/ 273151 h 711200"/>
                <a:gd name="connsiteX5" fmla="*/ 514155 w 710772"/>
                <a:gd name="connsiteY5" fmla="*/ 233705 h 711200"/>
                <a:gd name="connsiteX6" fmla="*/ 491587 w 710772"/>
                <a:gd name="connsiteY6" fmla="*/ 182448 h 711200"/>
                <a:gd name="connsiteX7" fmla="*/ 497302 w 710772"/>
                <a:gd name="connsiteY7" fmla="*/ 109626 h 711200"/>
                <a:gd name="connsiteX8" fmla="*/ 355316 w 710772"/>
                <a:gd name="connsiteY8" fmla="*/ 0 h 711200"/>
                <a:gd name="connsiteX9" fmla="*/ 213469 w 710772"/>
                <a:gd name="connsiteY9" fmla="*/ 109626 h 711200"/>
                <a:gd name="connsiteX10" fmla="*/ 219108 w 710772"/>
                <a:gd name="connsiteY10" fmla="*/ 182448 h 711200"/>
                <a:gd name="connsiteX11" fmla="*/ 196528 w 710772"/>
                <a:gd name="connsiteY11" fmla="*/ 233705 h 711200"/>
                <a:gd name="connsiteX12" fmla="*/ 231580 w 710772"/>
                <a:gd name="connsiteY12" fmla="*/ 273151 h 711200"/>
                <a:gd name="connsiteX13" fmla="*/ 266378 w 710772"/>
                <a:gd name="connsiteY13" fmla="*/ 355549 h 711200"/>
                <a:gd name="connsiteX14" fmla="*/ 265755 w 710772"/>
                <a:gd name="connsiteY14" fmla="*/ 421995 h 711200"/>
                <a:gd name="connsiteX15" fmla="*/ 177973 w 710772"/>
                <a:gd name="connsiteY15" fmla="*/ 460857 h 711200"/>
                <a:gd name="connsiteX16" fmla="*/ 13991 w 710772"/>
                <a:gd name="connsiteY16" fmla="*/ 542378 h 711200"/>
                <a:gd name="connsiteX17" fmla="*/ 605 w 710772"/>
                <a:gd name="connsiteY17" fmla="*/ 711200 h 711200"/>
                <a:gd name="connsiteX18" fmla="*/ 355316 w 710772"/>
                <a:gd name="connsiteY18" fmla="*/ 711200 h 711200"/>
                <a:gd name="connsiteX19" fmla="*/ 710179 w 710772"/>
                <a:gd name="connsiteY19" fmla="*/ 711200 h 711200"/>
                <a:gd name="connsiteX20" fmla="*/ 696793 w 710772"/>
                <a:gd name="connsiteY20" fmla="*/ 542378 h 711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710772" h="711200">
                  <a:moveTo>
                    <a:pt x="696793" y="542378"/>
                  </a:moveTo>
                  <a:cubicBezTo>
                    <a:pt x="675458" y="509930"/>
                    <a:pt x="603741" y="489699"/>
                    <a:pt x="532786" y="460857"/>
                  </a:cubicBezTo>
                  <a:cubicBezTo>
                    <a:pt x="461755" y="432028"/>
                    <a:pt x="444991" y="421995"/>
                    <a:pt x="444991" y="421995"/>
                  </a:cubicBezTo>
                  <a:lnTo>
                    <a:pt x="444305" y="355549"/>
                  </a:lnTo>
                  <a:cubicBezTo>
                    <a:pt x="444305" y="355549"/>
                    <a:pt x="470886" y="335673"/>
                    <a:pt x="479166" y="273151"/>
                  </a:cubicBezTo>
                  <a:cubicBezTo>
                    <a:pt x="495791" y="277876"/>
                    <a:pt x="513240" y="248907"/>
                    <a:pt x="514155" y="233705"/>
                  </a:cubicBezTo>
                  <a:cubicBezTo>
                    <a:pt x="515107" y="219037"/>
                    <a:pt x="511919" y="178308"/>
                    <a:pt x="491587" y="182448"/>
                  </a:cubicBezTo>
                  <a:cubicBezTo>
                    <a:pt x="495791" y="151879"/>
                    <a:pt x="498711" y="124294"/>
                    <a:pt x="497302" y="109626"/>
                  </a:cubicBezTo>
                  <a:cubicBezTo>
                    <a:pt x="492044" y="56362"/>
                    <a:pt x="438145" y="0"/>
                    <a:pt x="355316" y="0"/>
                  </a:cubicBezTo>
                  <a:cubicBezTo>
                    <a:pt x="272537" y="0"/>
                    <a:pt x="218727" y="56362"/>
                    <a:pt x="213469" y="109626"/>
                  </a:cubicBezTo>
                  <a:cubicBezTo>
                    <a:pt x="211983" y="124294"/>
                    <a:pt x="214981" y="151879"/>
                    <a:pt x="219108" y="182448"/>
                  </a:cubicBezTo>
                  <a:cubicBezTo>
                    <a:pt x="198852" y="178308"/>
                    <a:pt x="195626" y="219037"/>
                    <a:pt x="196528" y="233705"/>
                  </a:cubicBezTo>
                  <a:cubicBezTo>
                    <a:pt x="197506" y="248907"/>
                    <a:pt x="214905" y="277876"/>
                    <a:pt x="231580" y="273151"/>
                  </a:cubicBezTo>
                  <a:cubicBezTo>
                    <a:pt x="239796" y="335673"/>
                    <a:pt x="266378" y="355549"/>
                    <a:pt x="266378" y="355549"/>
                  </a:cubicBezTo>
                  <a:lnTo>
                    <a:pt x="265755" y="421995"/>
                  </a:lnTo>
                  <a:cubicBezTo>
                    <a:pt x="265755" y="421995"/>
                    <a:pt x="248877" y="432028"/>
                    <a:pt x="177973" y="460857"/>
                  </a:cubicBezTo>
                  <a:cubicBezTo>
                    <a:pt x="106955" y="489699"/>
                    <a:pt x="35326" y="509930"/>
                    <a:pt x="13991" y="542378"/>
                  </a:cubicBezTo>
                  <a:cubicBezTo>
                    <a:pt x="-5185" y="571525"/>
                    <a:pt x="605" y="711200"/>
                    <a:pt x="605" y="711200"/>
                  </a:cubicBezTo>
                  <a:lnTo>
                    <a:pt x="355316" y="711200"/>
                  </a:lnTo>
                  <a:lnTo>
                    <a:pt x="710179" y="711200"/>
                  </a:lnTo>
                  <a:cubicBezTo>
                    <a:pt x="710179" y="711200"/>
                    <a:pt x="715881" y="571525"/>
                    <a:pt x="696793" y="542378"/>
                  </a:cubicBezTo>
                </a:path>
              </a:pathLst>
            </a:custGeom>
            <a:solidFill>
              <a:schemeClr val="accent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1" name="Group 10"/>
            <p:cNvGrpSpPr/>
            <p:nvPr/>
          </p:nvGrpSpPr>
          <p:grpSpPr>
            <a:xfrm>
              <a:off x="4727379" y="4246102"/>
              <a:ext cx="710766" cy="711200"/>
              <a:chOff x="4727379" y="4253235"/>
              <a:chExt cx="710766" cy="711200"/>
            </a:xfrm>
          </p:grpSpPr>
          <p:sp>
            <p:nvSpPr>
              <p:cNvPr id="15" name="Freeform 3"/>
              <p:cNvSpPr/>
              <p:nvPr/>
            </p:nvSpPr>
            <p:spPr>
              <a:xfrm>
                <a:off x="4727379" y="4253235"/>
                <a:ext cx="710766" cy="711200"/>
              </a:xfrm>
              <a:custGeom>
                <a:avLst/>
                <a:gdLst>
                  <a:gd name="connsiteX0" fmla="*/ 696783 w 710766"/>
                  <a:gd name="connsiteY0" fmla="*/ 542378 h 711200"/>
                  <a:gd name="connsiteX1" fmla="*/ 532825 w 710766"/>
                  <a:gd name="connsiteY1" fmla="*/ 460870 h 711200"/>
                  <a:gd name="connsiteX2" fmla="*/ 445030 w 710766"/>
                  <a:gd name="connsiteY2" fmla="*/ 421995 h 711200"/>
                  <a:gd name="connsiteX3" fmla="*/ 444293 w 710766"/>
                  <a:gd name="connsiteY3" fmla="*/ 355549 h 711200"/>
                  <a:gd name="connsiteX4" fmla="*/ 479194 w 710766"/>
                  <a:gd name="connsiteY4" fmla="*/ 273151 h 711200"/>
                  <a:gd name="connsiteX5" fmla="*/ 514194 w 710766"/>
                  <a:gd name="connsiteY5" fmla="*/ 233705 h 711200"/>
                  <a:gd name="connsiteX6" fmla="*/ 491576 w 710766"/>
                  <a:gd name="connsiteY6" fmla="*/ 182460 h 711200"/>
                  <a:gd name="connsiteX7" fmla="*/ 497291 w 710766"/>
                  <a:gd name="connsiteY7" fmla="*/ 109639 h 711200"/>
                  <a:gd name="connsiteX8" fmla="*/ 355355 w 710766"/>
                  <a:gd name="connsiteY8" fmla="*/ 0 h 711200"/>
                  <a:gd name="connsiteX9" fmla="*/ 213471 w 710766"/>
                  <a:gd name="connsiteY9" fmla="*/ 109639 h 711200"/>
                  <a:gd name="connsiteX10" fmla="*/ 219097 w 710766"/>
                  <a:gd name="connsiteY10" fmla="*/ 182460 h 711200"/>
                  <a:gd name="connsiteX11" fmla="*/ 196529 w 710766"/>
                  <a:gd name="connsiteY11" fmla="*/ 233705 h 711200"/>
                  <a:gd name="connsiteX12" fmla="*/ 231594 w 710766"/>
                  <a:gd name="connsiteY12" fmla="*/ 273151 h 711200"/>
                  <a:gd name="connsiteX13" fmla="*/ 266417 w 710766"/>
                  <a:gd name="connsiteY13" fmla="*/ 355549 h 711200"/>
                  <a:gd name="connsiteX14" fmla="*/ 265770 w 710766"/>
                  <a:gd name="connsiteY14" fmla="*/ 421995 h 711200"/>
                  <a:gd name="connsiteX15" fmla="*/ 177975 w 710766"/>
                  <a:gd name="connsiteY15" fmla="*/ 460870 h 711200"/>
                  <a:gd name="connsiteX16" fmla="*/ 13979 w 710766"/>
                  <a:gd name="connsiteY16" fmla="*/ 542378 h 711200"/>
                  <a:gd name="connsiteX17" fmla="*/ 606 w 710766"/>
                  <a:gd name="connsiteY17" fmla="*/ 711200 h 711200"/>
                  <a:gd name="connsiteX18" fmla="*/ 268285 w 710766"/>
                  <a:gd name="connsiteY18" fmla="*/ 711200 h 711200"/>
                  <a:gd name="connsiteX19" fmla="*/ 345539 w 710766"/>
                  <a:gd name="connsiteY19" fmla="*/ 577507 h 711200"/>
                  <a:gd name="connsiteX20" fmla="*/ 422792 w 710766"/>
                  <a:gd name="connsiteY20" fmla="*/ 711200 h 711200"/>
                  <a:gd name="connsiteX21" fmla="*/ 710169 w 710766"/>
                  <a:gd name="connsiteY21" fmla="*/ 711200 h 711200"/>
                  <a:gd name="connsiteX22" fmla="*/ 696783 w 710766"/>
                  <a:gd name="connsiteY22" fmla="*/ 542378 h 711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710766" h="711200">
                    <a:moveTo>
                      <a:pt x="696783" y="542378"/>
                    </a:moveTo>
                    <a:cubicBezTo>
                      <a:pt x="675497" y="509930"/>
                      <a:pt x="603717" y="489711"/>
                      <a:pt x="532825" y="460870"/>
                    </a:cubicBezTo>
                    <a:cubicBezTo>
                      <a:pt x="461833" y="432041"/>
                      <a:pt x="445030" y="421995"/>
                      <a:pt x="445030" y="421995"/>
                    </a:cubicBezTo>
                    <a:lnTo>
                      <a:pt x="444293" y="355549"/>
                    </a:lnTo>
                    <a:cubicBezTo>
                      <a:pt x="444293" y="355549"/>
                      <a:pt x="470938" y="335686"/>
                      <a:pt x="479194" y="273151"/>
                    </a:cubicBezTo>
                    <a:cubicBezTo>
                      <a:pt x="495830" y="277876"/>
                      <a:pt x="513280" y="248907"/>
                      <a:pt x="514194" y="233705"/>
                    </a:cubicBezTo>
                    <a:cubicBezTo>
                      <a:pt x="515160" y="219049"/>
                      <a:pt x="511959" y="178308"/>
                      <a:pt x="491576" y="182460"/>
                    </a:cubicBezTo>
                    <a:cubicBezTo>
                      <a:pt x="495793" y="151879"/>
                      <a:pt x="498789" y="124294"/>
                      <a:pt x="497291" y="109639"/>
                    </a:cubicBezTo>
                    <a:cubicBezTo>
                      <a:pt x="492045" y="56375"/>
                      <a:pt x="438172" y="0"/>
                      <a:pt x="355355" y="0"/>
                    </a:cubicBezTo>
                    <a:cubicBezTo>
                      <a:pt x="272526" y="0"/>
                      <a:pt x="218780" y="56375"/>
                      <a:pt x="213471" y="109639"/>
                    </a:cubicBezTo>
                    <a:cubicBezTo>
                      <a:pt x="211998" y="124294"/>
                      <a:pt x="215034" y="151879"/>
                      <a:pt x="219097" y="182460"/>
                    </a:cubicBezTo>
                    <a:cubicBezTo>
                      <a:pt x="198853" y="178308"/>
                      <a:pt x="195653" y="219049"/>
                      <a:pt x="196529" y="233705"/>
                    </a:cubicBezTo>
                    <a:cubicBezTo>
                      <a:pt x="197508" y="248907"/>
                      <a:pt x="214931" y="277876"/>
                      <a:pt x="231594" y="273151"/>
                    </a:cubicBezTo>
                    <a:cubicBezTo>
                      <a:pt x="239836" y="335686"/>
                      <a:pt x="266417" y="355549"/>
                      <a:pt x="266417" y="355549"/>
                    </a:cubicBezTo>
                    <a:lnTo>
                      <a:pt x="265770" y="421995"/>
                    </a:lnTo>
                    <a:cubicBezTo>
                      <a:pt x="265770" y="421995"/>
                      <a:pt x="248968" y="432041"/>
                      <a:pt x="177975" y="460870"/>
                    </a:cubicBezTo>
                    <a:cubicBezTo>
                      <a:pt x="106931" y="489711"/>
                      <a:pt x="35316" y="509930"/>
                      <a:pt x="13979" y="542378"/>
                    </a:cubicBezTo>
                    <a:cubicBezTo>
                      <a:pt x="-5196" y="571525"/>
                      <a:pt x="606" y="711200"/>
                      <a:pt x="606" y="711200"/>
                    </a:cubicBezTo>
                    <a:lnTo>
                      <a:pt x="268285" y="711200"/>
                    </a:lnTo>
                    <a:lnTo>
                      <a:pt x="345539" y="577507"/>
                    </a:lnTo>
                    <a:lnTo>
                      <a:pt x="422792" y="711200"/>
                    </a:lnTo>
                    <a:lnTo>
                      <a:pt x="710169" y="711200"/>
                    </a:lnTo>
                    <a:cubicBezTo>
                      <a:pt x="710169" y="711200"/>
                      <a:pt x="715909" y="571525"/>
                      <a:pt x="696783" y="542378"/>
                    </a:cubicBezTo>
                  </a:path>
                </a:pathLst>
              </a:custGeom>
              <a:solidFill>
                <a:srgbClr val="F0AB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Rectangle 15"/>
              <p:cNvSpPr/>
              <p:nvPr/>
            </p:nvSpPr>
            <p:spPr bwMode="gray">
              <a:xfrm rot="18900000">
                <a:off x="5043140" y="4752761"/>
                <a:ext cx="59122" cy="59120"/>
              </a:xfrm>
              <a:prstGeom prst="rect">
                <a:avLst/>
              </a:prstGeom>
              <a:solidFill>
                <a:schemeClr val="tx2">
                  <a:lumMod val="60000"/>
                  <a:lumOff val="4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grpSp>
        <p:grpSp>
          <p:nvGrpSpPr>
            <p:cNvPr id="12" name="Group 11"/>
            <p:cNvGrpSpPr/>
            <p:nvPr/>
          </p:nvGrpSpPr>
          <p:grpSpPr>
            <a:xfrm>
              <a:off x="4217013" y="4449992"/>
              <a:ext cx="710781" cy="711200"/>
              <a:chOff x="4213825" y="4449992"/>
              <a:chExt cx="710781" cy="711200"/>
            </a:xfrm>
          </p:grpSpPr>
          <p:sp>
            <p:nvSpPr>
              <p:cNvPr id="13" name="Freeform 12"/>
              <p:cNvSpPr/>
              <p:nvPr/>
            </p:nvSpPr>
            <p:spPr>
              <a:xfrm>
                <a:off x="4213825" y="4449992"/>
                <a:ext cx="710781" cy="711200"/>
              </a:xfrm>
              <a:custGeom>
                <a:avLst/>
                <a:gdLst>
                  <a:gd name="connsiteX0" fmla="*/ 696783 w 710781"/>
                  <a:gd name="connsiteY0" fmla="*/ 542378 h 711200"/>
                  <a:gd name="connsiteX1" fmla="*/ 532800 w 710781"/>
                  <a:gd name="connsiteY1" fmla="*/ 460870 h 711200"/>
                  <a:gd name="connsiteX2" fmla="*/ 444993 w 710781"/>
                  <a:gd name="connsiteY2" fmla="*/ 421995 h 711200"/>
                  <a:gd name="connsiteX3" fmla="*/ 444269 w 710781"/>
                  <a:gd name="connsiteY3" fmla="*/ 355549 h 711200"/>
                  <a:gd name="connsiteX4" fmla="*/ 479168 w 710781"/>
                  <a:gd name="connsiteY4" fmla="*/ 273151 h 711200"/>
                  <a:gd name="connsiteX5" fmla="*/ 514194 w 710781"/>
                  <a:gd name="connsiteY5" fmla="*/ 233705 h 711200"/>
                  <a:gd name="connsiteX6" fmla="*/ 491589 w 710781"/>
                  <a:gd name="connsiteY6" fmla="*/ 182460 h 711200"/>
                  <a:gd name="connsiteX7" fmla="*/ 497303 w 710781"/>
                  <a:gd name="connsiteY7" fmla="*/ 109639 h 711200"/>
                  <a:gd name="connsiteX8" fmla="*/ 355317 w 710781"/>
                  <a:gd name="connsiteY8" fmla="*/ 0 h 711200"/>
                  <a:gd name="connsiteX9" fmla="*/ 213497 w 710781"/>
                  <a:gd name="connsiteY9" fmla="*/ 109639 h 711200"/>
                  <a:gd name="connsiteX10" fmla="*/ 219110 w 710781"/>
                  <a:gd name="connsiteY10" fmla="*/ 182460 h 711200"/>
                  <a:gd name="connsiteX11" fmla="*/ 196542 w 710781"/>
                  <a:gd name="connsiteY11" fmla="*/ 233705 h 711200"/>
                  <a:gd name="connsiteX12" fmla="*/ 231581 w 710781"/>
                  <a:gd name="connsiteY12" fmla="*/ 273151 h 711200"/>
                  <a:gd name="connsiteX13" fmla="*/ 266379 w 710781"/>
                  <a:gd name="connsiteY13" fmla="*/ 355549 h 711200"/>
                  <a:gd name="connsiteX14" fmla="*/ 265745 w 710781"/>
                  <a:gd name="connsiteY14" fmla="*/ 421995 h 711200"/>
                  <a:gd name="connsiteX15" fmla="*/ 177949 w 710781"/>
                  <a:gd name="connsiteY15" fmla="*/ 460870 h 711200"/>
                  <a:gd name="connsiteX16" fmla="*/ 13992 w 710781"/>
                  <a:gd name="connsiteY16" fmla="*/ 542378 h 711200"/>
                  <a:gd name="connsiteX17" fmla="*/ 606 w 710781"/>
                  <a:gd name="connsiteY17" fmla="*/ 711200 h 711200"/>
                  <a:gd name="connsiteX18" fmla="*/ 355317 w 710781"/>
                  <a:gd name="connsiteY18" fmla="*/ 711200 h 711200"/>
                  <a:gd name="connsiteX19" fmla="*/ 710181 w 710781"/>
                  <a:gd name="connsiteY19" fmla="*/ 711200 h 711200"/>
                  <a:gd name="connsiteX20" fmla="*/ 696783 w 710781"/>
                  <a:gd name="connsiteY20" fmla="*/ 542378 h 711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710781" h="711200">
                    <a:moveTo>
                      <a:pt x="696783" y="542378"/>
                    </a:moveTo>
                    <a:cubicBezTo>
                      <a:pt x="675447" y="509930"/>
                      <a:pt x="603743" y="489711"/>
                      <a:pt x="532800" y="460870"/>
                    </a:cubicBezTo>
                    <a:cubicBezTo>
                      <a:pt x="461807" y="432041"/>
                      <a:pt x="444993" y="421995"/>
                      <a:pt x="444993" y="421995"/>
                    </a:cubicBezTo>
                    <a:lnTo>
                      <a:pt x="444269" y="355549"/>
                    </a:lnTo>
                    <a:cubicBezTo>
                      <a:pt x="444269" y="355549"/>
                      <a:pt x="470900" y="335686"/>
                      <a:pt x="479168" y="273151"/>
                    </a:cubicBezTo>
                    <a:cubicBezTo>
                      <a:pt x="495793" y="277876"/>
                      <a:pt x="513242" y="248907"/>
                      <a:pt x="514194" y="233705"/>
                    </a:cubicBezTo>
                    <a:cubicBezTo>
                      <a:pt x="515109" y="219049"/>
                      <a:pt x="511909" y="178308"/>
                      <a:pt x="491589" y="182460"/>
                    </a:cubicBezTo>
                    <a:cubicBezTo>
                      <a:pt x="495741" y="151879"/>
                      <a:pt x="498764" y="124294"/>
                      <a:pt x="497303" y="109639"/>
                    </a:cubicBezTo>
                    <a:cubicBezTo>
                      <a:pt x="491995" y="56375"/>
                      <a:pt x="438198" y="0"/>
                      <a:pt x="355317" y="0"/>
                    </a:cubicBezTo>
                    <a:cubicBezTo>
                      <a:pt x="272564" y="0"/>
                      <a:pt x="218742" y="56375"/>
                      <a:pt x="213497" y="109639"/>
                    </a:cubicBezTo>
                    <a:cubicBezTo>
                      <a:pt x="212023" y="124294"/>
                      <a:pt x="214983" y="151879"/>
                      <a:pt x="219110" y="182460"/>
                    </a:cubicBezTo>
                    <a:cubicBezTo>
                      <a:pt x="198828" y="178308"/>
                      <a:pt x="195628" y="219049"/>
                      <a:pt x="196542" y="233705"/>
                    </a:cubicBezTo>
                    <a:cubicBezTo>
                      <a:pt x="197494" y="248907"/>
                      <a:pt x="214906" y="277876"/>
                      <a:pt x="231581" y="273151"/>
                    </a:cubicBezTo>
                    <a:cubicBezTo>
                      <a:pt x="239798" y="335686"/>
                      <a:pt x="266379" y="355549"/>
                      <a:pt x="266379" y="355549"/>
                    </a:cubicBezTo>
                    <a:lnTo>
                      <a:pt x="265745" y="421995"/>
                    </a:lnTo>
                    <a:cubicBezTo>
                      <a:pt x="265745" y="421995"/>
                      <a:pt x="248942" y="432041"/>
                      <a:pt x="177949" y="460870"/>
                    </a:cubicBezTo>
                    <a:cubicBezTo>
                      <a:pt x="106956" y="489711"/>
                      <a:pt x="35278" y="509930"/>
                      <a:pt x="13992" y="542378"/>
                    </a:cubicBezTo>
                    <a:cubicBezTo>
                      <a:pt x="-5196" y="571525"/>
                      <a:pt x="606" y="711200"/>
                      <a:pt x="606" y="711200"/>
                    </a:cubicBezTo>
                    <a:lnTo>
                      <a:pt x="355317" y="711200"/>
                    </a:lnTo>
                    <a:lnTo>
                      <a:pt x="710181" y="711200"/>
                    </a:lnTo>
                    <a:cubicBezTo>
                      <a:pt x="710181" y="711200"/>
                      <a:pt x="715934" y="571525"/>
                      <a:pt x="696783" y="542378"/>
                    </a:cubicBezTo>
                  </a:path>
                </a:pathLst>
              </a:custGeom>
              <a:solidFill>
                <a:srgbClr val="F0AB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Rectangle 13"/>
              <p:cNvSpPr/>
              <p:nvPr/>
            </p:nvSpPr>
            <p:spPr bwMode="gray">
              <a:xfrm>
                <a:off x="4603866" y="5008805"/>
                <a:ext cx="165506" cy="45719"/>
              </a:xfrm>
              <a:prstGeom prst="rect">
                <a:avLst/>
              </a:prstGeom>
              <a:solidFill>
                <a:schemeClr val="tx2">
                  <a:lumMod val="60000"/>
                  <a:lumOff val="4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grpSp>
      </p:grpSp>
      <p:sp>
        <p:nvSpPr>
          <p:cNvPr id="17" name="Rectangle 16"/>
          <p:cNvSpPr/>
          <p:nvPr/>
        </p:nvSpPr>
        <p:spPr>
          <a:xfrm>
            <a:off x="1372269" y="4171230"/>
            <a:ext cx="6447660" cy="369332"/>
          </a:xfrm>
          <a:prstGeom prst="rect">
            <a:avLst/>
          </a:prstGeom>
        </p:spPr>
        <p:txBody>
          <a:bodyPr wrap="square">
            <a:spAutoFit/>
          </a:bodyPr>
          <a:lstStyle/>
          <a:p>
            <a:pPr algn="ctr"/>
            <a:r>
              <a:rPr lang="en-US" b="1" dirty="0" smtClean="0">
                <a:solidFill>
                  <a:srgbClr val="000000">
                    <a:lumMod val="75000"/>
                    <a:lumOff val="25000"/>
                  </a:srgbClr>
                </a:solidFill>
              </a:rPr>
              <a:t>Apollo</a:t>
            </a:r>
            <a:endParaRPr lang="en-US" b="1" dirty="0">
              <a:solidFill>
                <a:srgbClr val="000000">
                  <a:lumMod val="75000"/>
                  <a:lumOff val="25000"/>
                </a:srgbClr>
              </a:solidFill>
            </a:endParaRPr>
          </a:p>
        </p:txBody>
      </p:sp>
      <p:pic>
        <p:nvPicPr>
          <p:cNvPr id="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294741" y="4723743"/>
            <a:ext cx="1560406" cy="2266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SAP_grad_R_pref.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4" y="4667006"/>
            <a:ext cx="684757" cy="340121"/>
          </a:xfrm>
          <a:prstGeom prst="rect">
            <a:avLst/>
          </a:prstGeom>
          <a:noFill/>
          <a:ln>
            <a:noFill/>
          </a:ln>
        </p:spPr>
      </p:pic>
    </p:spTree>
    <p:extLst>
      <p:ext uri="{BB962C8B-B14F-4D97-AF65-F5344CB8AC3E}">
        <p14:creationId xmlns:p14="http://schemas.microsoft.com/office/powerpoint/2010/main" val="21316588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28600" y="1047751"/>
            <a:ext cx="4191000" cy="3629376"/>
          </a:xfrm>
        </p:spPr>
        <p:txBody>
          <a:bodyPr rtlCol="0">
            <a:noAutofit/>
          </a:bodyPr>
          <a:lstStyle/>
          <a:p>
            <a:pPr marL="342900" lvl="2" indent="-342900">
              <a:spcBef>
                <a:spcPts val="1800"/>
              </a:spcBef>
              <a:buSzPct val="80000"/>
              <a:buNone/>
              <a:defRPr/>
            </a:pPr>
            <a:r>
              <a:rPr lang="en-US" sz="1400" b="1" dirty="0" smtClean="0">
                <a:solidFill>
                  <a:schemeClr val="accent1"/>
                </a:solidFill>
              </a:rPr>
              <a:t>Core Schema (Products/Promotions)</a:t>
            </a:r>
            <a:endParaRPr lang="en-US" sz="1400" b="1" dirty="0">
              <a:solidFill>
                <a:schemeClr val="accent1"/>
              </a:solidFill>
            </a:endParaRPr>
          </a:p>
          <a:p>
            <a:pPr marL="269795" lvl="2" indent="-180921">
              <a:spcBef>
                <a:spcPts val="420"/>
              </a:spcBef>
              <a:buFont typeface="Wingdings" pitchFamily="2" charset="2"/>
              <a:buChar char="§"/>
              <a:defRPr/>
            </a:pPr>
            <a:r>
              <a:rPr lang="en-US" sz="1400" dirty="0" smtClean="0"/>
              <a:t>Product details and descriptions</a:t>
            </a:r>
          </a:p>
          <a:p>
            <a:pPr marL="269795" lvl="2" indent="-180921">
              <a:spcBef>
                <a:spcPts val="420"/>
              </a:spcBef>
              <a:buFont typeface="Wingdings" pitchFamily="2" charset="2"/>
              <a:buChar char="§"/>
              <a:defRPr/>
            </a:pPr>
            <a:r>
              <a:rPr lang="en-US" sz="1400" dirty="0" smtClean="0"/>
              <a:t>Retailer market segments and offers information</a:t>
            </a:r>
          </a:p>
          <a:p>
            <a:pPr marL="269795" lvl="2" indent="-180921">
              <a:spcBef>
                <a:spcPts val="420"/>
              </a:spcBef>
              <a:buFont typeface="Wingdings" pitchFamily="2" charset="2"/>
              <a:buChar char="§"/>
              <a:defRPr/>
            </a:pPr>
            <a:r>
              <a:rPr lang="en-US" sz="1400" dirty="0" smtClean="0"/>
              <a:t>Store locations, cross products</a:t>
            </a:r>
            <a:endParaRPr lang="en-US" sz="1400" dirty="0"/>
          </a:p>
          <a:p>
            <a:pPr>
              <a:lnSpc>
                <a:spcPct val="150000"/>
              </a:lnSpc>
            </a:pPr>
            <a:r>
              <a:rPr lang="en-US" sz="1400" dirty="0" smtClean="0">
                <a:solidFill>
                  <a:schemeClr val="accent1"/>
                </a:solidFill>
              </a:rPr>
              <a:t>Retailer</a:t>
            </a:r>
            <a:endParaRPr lang="en-US" sz="1400" dirty="0">
              <a:solidFill>
                <a:schemeClr val="accent1"/>
              </a:solidFill>
            </a:endParaRPr>
          </a:p>
          <a:p>
            <a:pPr marL="268288" lvl="2" indent="-179388">
              <a:spcBef>
                <a:spcPts val="425"/>
              </a:spcBef>
              <a:buFont typeface="Wingdings" pitchFamily="2" charset="2"/>
              <a:buChar char="§"/>
            </a:pPr>
            <a:r>
              <a:rPr lang="en-US" sz="1400" dirty="0" smtClean="0"/>
              <a:t>Product inventory and pricing details</a:t>
            </a:r>
            <a:endParaRPr lang="en-US" sz="1400" dirty="0"/>
          </a:p>
          <a:p>
            <a:pPr marL="268288" lvl="2" indent="-179388">
              <a:spcBef>
                <a:spcPts val="425"/>
              </a:spcBef>
              <a:buFont typeface="Wingdings" pitchFamily="2" charset="2"/>
              <a:buChar char="§"/>
            </a:pPr>
            <a:r>
              <a:rPr lang="en-US" sz="1400" dirty="0" smtClean="0"/>
              <a:t>Products catalogues and store assortments </a:t>
            </a:r>
            <a:endParaRPr lang="en-US" sz="1400" dirty="0"/>
          </a:p>
          <a:p>
            <a:pPr marL="268288" lvl="2" indent="-179388">
              <a:spcBef>
                <a:spcPts val="425"/>
              </a:spcBef>
              <a:buFont typeface="Wingdings" pitchFamily="2" charset="2"/>
              <a:buChar char="§"/>
            </a:pPr>
            <a:r>
              <a:rPr lang="en-US" sz="1400" dirty="0"/>
              <a:t>Sponsorship of  university chairs</a:t>
            </a:r>
          </a:p>
          <a:p>
            <a:r>
              <a:rPr lang="en-US" sz="1400" dirty="0" smtClean="0">
                <a:solidFill>
                  <a:schemeClr val="accent1"/>
                </a:solidFill>
              </a:rPr>
              <a:t>Consumer</a:t>
            </a:r>
            <a:endParaRPr lang="en-US" sz="1400" dirty="0">
              <a:solidFill>
                <a:schemeClr val="accent1"/>
              </a:solidFill>
            </a:endParaRPr>
          </a:p>
          <a:p>
            <a:pPr marL="268288" lvl="2" indent="-179388">
              <a:spcBef>
                <a:spcPts val="425"/>
              </a:spcBef>
              <a:buFont typeface="Wingdings" pitchFamily="2" charset="2"/>
              <a:buChar char="§"/>
            </a:pPr>
            <a:r>
              <a:rPr lang="en-US" sz="1400" dirty="0" smtClean="0"/>
              <a:t>User specific information</a:t>
            </a:r>
            <a:endParaRPr lang="en-US" sz="1400" dirty="0"/>
          </a:p>
          <a:p>
            <a:pPr marL="268288" lvl="2" indent="-179388">
              <a:spcBef>
                <a:spcPts val="425"/>
              </a:spcBef>
              <a:buFont typeface="Wingdings" pitchFamily="2" charset="2"/>
              <a:buChar char="§"/>
            </a:pPr>
            <a:r>
              <a:rPr lang="en-US" sz="1400" dirty="0" smtClean="0"/>
              <a:t>User preferences and shopping lists</a:t>
            </a:r>
            <a:endParaRPr lang="en-US" sz="1400" dirty="0"/>
          </a:p>
          <a:p>
            <a:pPr marL="0" indent="0" defTabSz="815565" eaLnBrk="1" fontAlgn="auto" hangingPunct="1">
              <a:spcBef>
                <a:spcPts val="1798"/>
              </a:spcBef>
              <a:spcAft>
                <a:spcPts val="0"/>
              </a:spcAft>
              <a:defRPr/>
            </a:pPr>
            <a:endParaRPr lang="en-US" sz="1300" dirty="0"/>
          </a:p>
        </p:txBody>
      </p:sp>
      <p:sp>
        <p:nvSpPr>
          <p:cNvPr id="8" name="Title 1"/>
          <p:cNvSpPr>
            <a:spLocks noGrp="1"/>
          </p:cNvSpPr>
          <p:nvPr>
            <p:ph type="title"/>
          </p:nvPr>
        </p:nvSpPr>
        <p:spPr>
          <a:xfrm>
            <a:off x="251520" y="267494"/>
            <a:ext cx="8496300" cy="566738"/>
          </a:xfrm>
        </p:spPr>
        <p:txBody>
          <a:bodyPr/>
          <a:lstStyle/>
          <a:p>
            <a:r>
              <a:rPr lang="de-DE" dirty="0" smtClean="0"/>
              <a:t>Schema </a:t>
            </a:r>
            <a:r>
              <a:rPr lang="de-DE" dirty="0" err="1" smtClean="0"/>
              <a:t>Partitions</a:t>
            </a:r>
            <a:r>
              <a:rPr lang="de-DE" dirty="0" smtClean="0"/>
              <a:t> - Details</a:t>
            </a:r>
            <a:endParaRPr lang="en-US" dirty="0" smtClean="0">
              <a:solidFill>
                <a:schemeClr val="bg1"/>
              </a:solidFill>
            </a:endParaRPr>
          </a:p>
        </p:txBody>
      </p:sp>
      <p:sp>
        <p:nvSpPr>
          <p:cNvPr id="9" name="Text Placeholder 4"/>
          <p:cNvSpPr>
            <a:spLocks noGrp="1"/>
          </p:cNvSpPr>
          <p:nvPr>
            <p:ph type="body" sz="quarter" idx="11"/>
          </p:nvPr>
        </p:nvSpPr>
        <p:spPr>
          <a:xfrm>
            <a:off x="4800600" y="1047750"/>
            <a:ext cx="4191000" cy="3629376"/>
          </a:xfrm>
        </p:spPr>
        <p:txBody>
          <a:bodyPr rtlCol="0">
            <a:noAutofit/>
          </a:bodyPr>
          <a:lstStyle/>
          <a:p>
            <a:pPr marL="342900" lvl="2" indent="-342900">
              <a:spcBef>
                <a:spcPts val="1800"/>
              </a:spcBef>
              <a:buSzPct val="80000"/>
              <a:buNone/>
              <a:defRPr/>
            </a:pPr>
            <a:r>
              <a:rPr lang="en-US" sz="1400" b="1" dirty="0" smtClean="0">
                <a:solidFill>
                  <a:schemeClr val="accent1"/>
                </a:solidFill>
              </a:rPr>
              <a:t>Interaction / History</a:t>
            </a:r>
            <a:endParaRPr lang="en-US" sz="1400" b="1" dirty="0">
              <a:solidFill>
                <a:schemeClr val="accent1"/>
              </a:solidFill>
            </a:endParaRPr>
          </a:p>
          <a:p>
            <a:pPr marL="269795" lvl="2" indent="-180921">
              <a:spcBef>
                <a:spcPts val="420"/>
              </a:spcBef>
              <a:buFont typeface="Wingdings" pitchFamily="2" charset="2"/>
              <a:buChar char="§"/>
              <a:defRPr/>
            </a:pPr>
            <a:r>
              <a:rPr lang="en-US" sz="1400" dirty="0" smtClean="0"/>
              <a:t>System events log</a:t>
            </a:r>
          </a:p>
          <a:p>
            <a:pPr marL="269795" lvl="2" indent="-180921">
              <a:spcBef>
                <a:spcPts val="420"/>
              </a:spcBef>
              <a:buFont typeface="Wingdings" pitchFamily="2" charset="2"/>
              <a:buChar char="§"/>
              <a:defRPr/>
            </a:pPr>
            <a:r>
              <a:rPr lang="en-US" sz="1400" dirty="0" smtClean="0"/>
              <a:t>Consumer events (add to list, accept/reject deal … etc.)</a:t>
            </a:r>
          </a:p>
          <a:p>
            <a:pPr>
              <a:lnSpc>
                <a:spcPct val="150000"/>
              </a:lnSpc>
            </a:pPr>
            <a:r>
              <a:rPr lang="en-US" sz="1400" dirty="0" smtClean="0">
                <a:solidFill>
                  <a:schemeClr val="accent1"/>
                </a:solidFill>
              </a:rPr>
              <a:t>Orchestrator and API</a:t>
            </a:r>
            <a:endParaRPr lang="en-US" sz="1400" dirty="0">
              <a:solidFill>
                <a:schemeClr val="accent1"/>
              </a:solidFill>
            </a:endParaRPr>
          </a:p>
          <a:p>
            <a:pPr marL="268288" lvl="2" indent="-179388">
              <a:spcBef>
                <a:spcPts val="425"/>
              </a:spcBef>
              <a:buFont typeface="Wingdings" pitchFamily="2" charset="2"/>
              <a:buChar char="§"/>
            </a:pPr>
            <a:r>
              <a:rPr lang="en-US" sz="1400" dirty="0" smtClean="0"/>
              <a:t>Application specific tables that do not contain business data (session info, table lookups … etc.)</a:t>
            </a:r>
            <a:endParaRPr lang="en-US" sz="1400" dirty="0"/>
          </a:p>
          <a:p>
            <a:pPr marL="0" indent="0" defTabSz="815565" eaLnBrk="1" fontAlgn="auto" hangingPunct="1">
              <a:spcBef>
                <a:spcPts val="1798"/>
              </a:spcBef>
              <a:spcAft>
                <a:spcPts val="0"/>
              </a:spcAft>
              <a:defRPr/>
            </a:pPr>
            <a:endParaRPr lang="en-US" sz="1300" dirty="0"/>
          </a:p>
        </p:txBody>
      </p:sp>
    </p:spTree>
    <p:extLst>
      <p:ext uri="{BB962C8B-B14F-4D97-AF65-F5344CB8AC3E}">
        <p14:creationId xmlns:p14="http://schemas.microsoft.com/office/powerpoint/2010/main" val="3744600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Consumer Schema</a:t>
            </a:r>
            <a:endParaRPr lang="en-US" dirty="0"/>
          </a:p>
        </p:txBody>
      </p:sp>
      <p:sp>
        <p:nvSpPr>
          <p:cNvPr id="3" name="Text Placeholder 2"/>
          <p:cNvSpPr>
            <a:spLocks noGrp="1"/>
          </p:cNvSpPr>
          <p:nvPr>
            <p:ph type="body" sz="quarter" idx="10"/>
          </p:nvPr>
        </p:nvSpPr>
        <p:spPr/>
        <p:txBody>
          <a:bodyPr numCol="2"/>
          <a:lstStyle/>
          <a:p>
            <a:r>
              <a:rPr lang="en-US" dirty="0" smtClean="0">
                <a:solidFill>
                  <a:srgbClr val="FFC943"/>
                </a:solidFill>
              </a:rPr>
              <a:t>Key Tables:</a:t>
            </a:r>
          </a:p>
          <a:p>
            <a:pPr>
              <a:buFont typeface="Arial" pitchFamily="34" charset="0"/>
              <a:buChar char="•"/>
            </a:pPr>
            <a:r>
              <a:rPr lang="en-US" sz="1200" b="0" dirty="0"/>
              <a:t>Consumer</a:t>
            </a:r>
          </a:p>
          <a:p>
            <a:pPr>
              <a:buFont typeface="Arial" pitchFamily="34" charset="0"/>
              <a:buChar char="•"/>
            </a:pPr>
            <a:r>
              <a:rPr lang="en-US" sz="1200" b="0" dirty="0" err="1"/>
              <a:t>ConsumerAddress</a:t>
            </a:r>
            <a:endParaRPr lang="en-US" sz="1200" b="0" dirty="0"/>
          </a:p>
          <a:p>
            <a:pPr>
              <a:buFont typeface="Arial" pitchFamily="34" charset="0"/>
              <a:buChar char="•"/>
            </a:pPr>
            <a:r>
              <a:rPr lang="en-US" sz="1200" b="0" dirty="0" err="1"/>
              <a:t>ConsumerInterest</a:t>
            </a:r>
            <a:endParaRPr lang="en-US" sz="1200" b="0" dirty="0"/>
          </a:p>
          <a:p>
            <a:pPr>
              <a:buFont typeface="Arial" pitchFamily="34" charset="0"/>
              <a:buChar char="•"/>
            </a:pPr>
            <a:r>
              <a:rPr lang="en-US" sz="1200" b="0" dirty="0" err="1"/>
              <a:t>ConsumerPrivacyLevel</a:t>
            </a:r>
            <a:endParaRPr lang="en-US" sz="1200" b="0" dirty="0"/>
          </a:p>
          <a:p>
            <a:pPr>
              <a:buFont typeface="Arial" pitchFamily="34" charset="0"/>
              <a:buChar char="•"/>
            </a:pPr>
            <a:r>
              <a:rPr lang="en-US" sz="1200" b="0" dirty="0" err="1"/>
              <a:t>ConsumerSettings</a:t>
            </a:r>
            <a:endParaRPr lang="en-US" sz="1200" b="0" dirty="0"/>
          </a:p>
          <a:p>
            <a:pPr>
              <a:buFont typeface="Arial" pitchFamily="34" charset="0"/>
              <a:buChar char="•"/>
            </a:pPr>
            <a:r>
              <a:rPr lang="en-US" sz="1200" b="0" dirty="0" err="1"/>
              <a:t>DefaultStore</a:t>
            </a:r>
            <a:r>
              <a:rPr lang="en-US" sz="1200" b="0" dirty="0"/>
              <a:t> (each consumer has zero or one per retailer)</a:t>
            </a:r>
          </a:p>
          <a:p>
            <a:pPr>
              <a:buFont typeface="Arial" pitchFamily="34" charset="0"/>
              <a:buChar char="•"/>
            </a:pPr>
            <a:r>
              <a:rPr lang="en-US" sz="1200" b="0" dirty="0" err="1"/>
              <a:t>ShoppingList</a:t>
            </a:r>
            <a:endParaRPr lang="en-US" sz="1200" b="0" dirty="0"/>
          </a:p>
          <a:p>
            <a:pPr>
              <a:buFont typeface="Arial" pitchFamily="34" charset="0"/>
              <a:buChar char="•"/>
            </a:pPr>
            <a:r>
              <a:rPr lang="en-US" sz="1200" b="0" dirty="0" err="1"/>
              <a:t>ShoppingListItem</a:t>
            </a:r>
            <a:endParaRPr lang="en-US" sz="1200" b="0" dirty="0"/>
          </a:p>
          <a:p>
            <a:pPr>
              <a:buFont typeface="Arial" pitchFamily="34" charset="0"/>
              <a:buChar char="•"/>
            </a:pPr>
            <a:r>
              <a:rPr lang="en-US" sz="1200" b="0" dirty="0" err="1"/>
              <a:t>ConsumerBadge</a:t>
            </a:r>
            <a:endParaRPr lang="en-US" sz="1200" b="0" dirty="0"/>
          </a:p>
          <a:p>
            <a:pPr>
              <a:buFont typeface="Arial" pitchFamily="34" charset="0"/>
              <a:buChar char="•"/>
            </a:pPr>
            <a:r>
              <a:rPr lang="en-US" sz="1200" b="0" dirty="0"/>
              <a:t>Badge</a:t>
            </a:r>
          </a:p>
          <a:p>
            <a:pPr>
              <a:buFont typeface="Arial" pitchFamily="34" charset="0"/>
              <a:buChar char="•"/>
            </a:pPr>
            <a:r>
              <a:rPr lang="en-US" sz="1200" b="0" dirty="0" err="1"/>
              <a:t>BadgeLang</a:t>
            </a:r>
            <a:endParaRPr lang="en-US" sz="1200" b="0" dirty="0"/>
          </a:p>
          <a:p>
            <a:pPr>
              <a:buFont typeface="Arial" pitchFamily="34" charset="0"/>
              <a:buChar char="•"/>
            </a:pPr>
            <a:r>
              <a:rPr lang="en-US" sz="1200" b="0" dirty="0" err="1"/>
              <a:t>ConsumerRetailerMembership</a:t>
            </a:r>
            <a:r>
              <a:rPr lang="en-US" sz="1200" b="0" dirty="0"/>
              <a:t> (consumers who have scanned their loyalty cards to link them to </a:t>
            </a:r>
            <a:r>
              <a:rPr lang="en-US" sz="1200" b="0" dirty="0" err="1"/>
              <a:t>apollo</a:t>
            </a:r>
            <a:r>
              <a:rPr lang="en-US" sz="1200" b="0" dirty="0"/>
              <a:t>)</a:t>
            </a:r>
          </a:p>
          <a:p>
            <a:pPr>
              <a:buFont typeface="Arial" pitchFamily="34" charset="0"/>
              <a:buChar char="•"/>
            </a:pPr>
            <a:r>
              <a:rPr lang="en-US" sz="1200" b="0" dirty="0" err="1"/>
              <a:t>RetailerConsumerProfile</a:t>
            </a:r>
            <a:r>
              <a:rPr lang="en-US" sz="1200" b="0" dirty="0"/>
              <a:t> (retailer uploaded loyalty card participant info)</a:t>
            </a:r>
          </a:p>
          <a:p>
            <a:endParaRPr lang="en-US" dirty="0"/>
          </a:p>
        </p:txBody>
      </p:sp>
      <p:pic>
        <p:nvPicPr>
          <p:cNvPr id="5121" name="Picture 1" descr="C:\Users\i070192\AppData\Local\Temp\enhtmlclip\Imag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97515"/>
            <a:ext cx="3837106" cy="432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0697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Retailer Schema</a:t>
            </a:r>
            <a:endParaRPr lang="en-US" dirty="0"/>
          </a:p>
        </p:txBody>
      </p:sp>
      <p:sp>
        <p:nvSpPr>
          <p:cNvPr id="3" name="Text Placeholder 2"/>
          <p:cNvSpPr>
            <a:spLocks noGrp="1"/>
          </p:cNvSpPr>
          <p:nvPr>
            <p:ph type="body" sz="quarter" idx="10"/>
          </p:nvPr>
        </p:nvSpPr>
        <p:spPr/>
        <p:txBody>
          <a:bodyPr numCol="1"/>
          <a:lstStyle/>
          <a:p>
            <a:r>
              <a:rPr lang="en-US" dirty="0" smtClean="0">
                <a:solidFill>
                  <a:srgbClr val="FFC943"/>
                </a:solidFill>
              </a:rPr>
              <a:t>Key Tables:</a:t>
            </a:r>
          </a:p>
          <a:p>
            <a:pPr>
              <a:buFont typeface="Arial" pitchFamily="34" charset="0"/>
              <a:buChar char="•"/>
            </a:pPr>
            <a:r>
              <a:rPr lang="en-US" sz="1400" b="0" dirty="0"/>
              <a:t>Catalog</a:t>
            </a:r>
          </a:p>
          <a:p>
            <a:pPr>
              <a:buFont typeface="Arial" pitchFamily="34" charset="0"/>
              <a:buChar char="•"/>
            </a:pPr>
            <a:r>
              <a:rPr lang="en-US" sz="1400" b="0" dirty="0"/>
              <a:t>Category</a:t>
            </a:r>
          </a:p>
          <a:p>
            <a:pPr>
              <a:buFont typeface="Arial" pitchFamily="34" charset="0"/>
              <a:buChar char="•"/>
            </a:pPr>
            <a:r>
              <a:rPr lang="en-US" sz="1400" b="0" dirty="0" err="1"/>
              <a:t>MasterCatalogItem</a:t>
            </a:r>
            <a:endParaRPr lang="en-US" sz="1400" b="0" dirty="0"/>
          </a:p>
          <a:p>
            <a:pPr>
              <a:buFont typeface="Arial" pitchFamily="34" charset="0"/>
              <a:buChar char="•"/>
            </a:pPr>
            <a:r>
              <a:rPr lang="en-US" sz="1400" b="0" dirty="0" err="1"/>
              <a:t>CatalogItem</a:t>
            </a:r>
            <a:r>
              <a:rPr lang="en-US" sz="1400" b="0" dirty="0"/>
              <a:t> (</a:t>
            </a:r>
            <a:r>
              <a:rPr lang="en-US" sz="1400" b="0" dirty="0" smtClean="0"/>
              <a:t>store catalog </a:t>
            </a:r>
            <a:r>
              <a:rPr lang="en-US" sz="1400" b="0" dirty="0"/>
              <a:t>items)</a:t>
            </a:r>
          </a:p>
          <a:p>
            <a:pPr>
              <a:buFont typeface="Arial" pitchFamily="34" charset="0"/>
              <a:buChar char="•"/>
            </a:pPr>
            <a:r>
              <a:rPr lang="en-US" sz="1400" b="0" dirty="0" err="1"/>
              <a:t>ProductFamily</a:t>
            </a:r>
            <a:endParaRPr lang="en-US" sz="1400" b="0" dirty="0"/>
          </a:p>
          <a:p>
            <a:endParaRPr lang="en-US" dirty="0"/>
          </a:p>
        </p:txBody>
      </p:sp>
      <p:pic>
        <p:nvPicPr>
          <p:cNvPr id="7169" name="Picture 1" descr="C:\Users\i070192\AppData\Local\Temp\enhtmlclip\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86407"/>
            <a:ext cx="3657600" cy="438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34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3" cstate="print"/>
          <a:srcRect l="3329" t="23994" r="19771" b="11086"/>
          <a:stretch>
            <a:fillRect/>
          </a:stretch>
        </p:blipFill>
        <p:spPr bwMode="auto">
          <a:xfrm>
            <a:off x="0" y="0"/>
            <a:ext cx="9144000" cy="5143500"/>
          </a:xfrm>
          <a:prstGeom prst="rect">
            <a:avLst/>
          </a:prstGeom>
          <a:noFill/>
          <a:ln w="9525">
            <a:noFill/>
            <a:miter lim="800000"/>
            <a:headEnd/>
            <a:tailEnd/>
          </a:ln>
        </p:spPr>
      </p:pic>
      <p:sp>
        <p:nvSpPr>
          <p:cNvPr id="96259" name="Title 1"/>
          <p:cNvSpPr>
            <a:spLocks noGrp="1"/>
          </p:cNvSpPr>
          <p:nvPr>
            <p:ph type="title"/>
          </p:nvPr>
        </p:nvSpPr>
        <p:spPr>
          <a:xfrm>
            <a:off x="323850" y="133350"/>
            <a:ext cx="8496300" cy="566737"/>
          </a:xfrm>
        </p:spPr>
        <p:txBody>
          <a:bodyPr/>
          <a:lstStyle/>
          <a:p>
            <a:pPr eaLnBrk="1" hangingPunct="1"/>
            <a:r>
              <a:rPr lang="de-DE" sz="2200" err="1" smtClean="0">
                <a:solidFill>
                  <a:schemeClr val="bg1"/>
                </a:solidFill>
              </a:rPr>
              <a:t>Targeted</a:t>
            </a:r>
            <a:r>
              <a:rPr lang="de-DE" sz="2200" smtClean="0">
                <a:solidFill>
                  <a:schemeClr val="bg1"/>
                </a:solidFill>
              </a:rPr>
              <a:t> </a:t>
            </a:r>
            <a:r>
              <a:rPr lang="de-DE" sz="2200" err="1" smtClean="0">
                <a:solidFill>
                  <a:schemeClr val="bg1"/>
                </a:solidFill>
              </a:rPr>
              <a:t>projects</a:t>
            </a:r>
            <a:r>
              <a:rPr lang="de-DE" sz="2200" smtClean="0">
                <a:solidFill>
                  <a:schemeClr val="bg1"/>
                </a:solidFill>
              </a:rPr>
              <a:t>/</a:t>
            </a:r>
            <a:r>
              <a:rPr lang="de-DE" sz="2200" err="1" smtClean="0">
                <a:solidFill>
                  <a:schemeClr val="bg1"/>
                </a:solidFill>
              </a:rPr>
              <a:t>Use</a:t>
            </a:r>
            <a:r>
              <a:rPr lang="de-DE" sz="2200" smtClean="0">
                <a:solidFill>
                  <a:schemeClr val="bg1"/>
                </a:solidFill>
              </a:rPr>
              <a:t> </a:t>
            </a:r>
            <a:r>
              <a:rPr lang="de-DE" sz="2200" err="1" smtClean="0">
                <a:solidFill>
                  <a:schemeClr val="bg1"/>
                </a:solidFill>
              </a:rPr>
              <a:t>cases</a:t>
            </a:r>
            <a:r>
              <a:rPr lang="de-DE" sz="2200" smtClean="0">
                <a:solidFill>
                  <a:schemeClr val="bg1"/>
                </a:solidFill>
              </a:rPr>
              <a:t> in </a:t>
            </a:r>
            <a:r>
              <a:rPr lang="de-DE" sz="2200" err="1" smtClean="0">
                <a:solidFill>
                  <a:schemeClr val="bg1"/>
                </a:solidFill>
              </a:rPr>
              <a:t>this</a:t>
            </a:r>
            <a:r>
              <a:rPr lang="de-DE" sz="2200" smtClean="0">
                <a:solidFill>
                  <a:schemeClr val="bg1"/>
                </a:solidFill>
              </a:rPr>
              <a:t> </a:t>
            </a:r>
            <a:r>
              <a:rPr lang="de-DE" sz="2200" err="1" smtClean="0">
                <a:solidFill>
                  <a:schemeClr val="bg1"/>
                </a:solidFill>
              </a:rPr>
              <a:t>study</a:t>
            </a:r>
            <a:endParaRPr lang="de-DE" sz="2200" smtClean="0">
              <a:solidFill>
                <a:schemeClr val="bg1"/>
              </a:solidFill>
            </a:endParaRPr>
          </a:p>
        </p:txBody>
      </p:sp>
      <p:sp>
        <p:nvSpPr>
          <p:cNvPr id="3" name="Text Placeholder 2"/>
          <p:cNvSpPr>
            <a:spLocks noGrp="1"/>
          </p:cNvSpPr>
          <p:nvPr>
            <p:ph type="body" sz="quarter" idx="10"/>
          </p:nvPr>
        </p:nvSpPr>
        <p:spPr>
          <a:xfrm>
            <a:off x="317068" y="666750"/>
            <a:ext cx="8509864" cy="1981200"/>
          </a:xfrm>
          <a:gradFill>
            <a:gsLst>
              <a:gs pos="1000">
                <a:schemeClr val="bg1">
                  <a:alpha val="30000"/>
                </a:schemeClr>
              </a:gs>
              <a:gs pos="100000">
                <a:schemeClr val="bg1">
                  <a:lumMod val="85000"/>
                </a:schemeClr>
              </a:gs>
            </a:gsLst>
            <a:lin ang="16200000" scaled="1"/>
          </a:gradFill>
          <a:extLst>
            <a:ext uri="{91240B29-F687-4F45-9708-019B960494DF}">
              <a14:hiddenLine xmlns:a14="http://schemas.microsoft.com/office/drawing/2010/main" w="9525">
                <a:solidFill>
                  <a:srgbClr val="000000"/>
                </a:solidFill>
                <a:miter lim="800000"/>
                <a:headEnd/>
                <a:tailEnd/>
              </a14:hiddenLine>
            </a:ext>
          </a:extLst>
        </p:spPr>
        <p:txBody>
          <a:bodyPr lIns="71955" rtlCol="0">
            <a:noAutofit/>
          </a:bodyPr>
          <a:lstStyle/>
          <a:p>
            <a:pPr marL="285560" lvl="3" indent="-285560" defTabSz="913790" eaLnBrk="1" hangingPunct="1">
              <a:spcBef>
                <a:spcPts val="1800"/>
              </a:spcBef>
              <a:buFont typeface="Arial" charset="0"/>
              <a:buNone/>
              <a:defRPr/>
            </a:pPr>
            <a:endParaRPr lang="en-US" sz="1800"/>
          </a:p>
          <a:p>
            <a:pPr marL="285560" lvl="3" indent="-285560" defTabSz="913790" eaLnBrk="1" hangingPunct="1">
              <a:spcBef>
                <a:spcPts val="0"/>
              </a:spcBef>
              <a:buClr>
                <a:schemeClr val="accent1"/>
              </a:buClr>
              <a:buFont typeface="Wingdings" pitchFamily="2" charset="2"/>
              <a:buChar char="§"/>
              <a:defRPr/>
            </a:pPr>
            <a:r>
              <a:rPr lang="en-US" sz="1800" smtClean="0"/>
              <a:t>Introduce projects specifications</a:t>
            </a:r>
            <a:endParaRPr lang="en-US" sz="1800"/>
          </a:p>
          <a:p>
            <a:pPr marL="285560" lvl="3" indent="-285560" defTabSz="913790" eaLnBrk="1" hangingPunct="1">
              <a:spcBef>
                <a:spcPts val="600"/>
              </a:spcBef>
              <a:buClr>
                <a:schemeClr val="accent1"/>
              </a:buClr>
              <a:buFont typeface="Wingdings" pitchFamily="2" charset="2"/>
              <a:buChar char="§"/>
              <a:defRPr/>
            </a:pPr>
            <a:r>
              <a:rPr lang="en-US" sz="1800" smtClean="0"/>
              <a:t>Discuss features and current competition</a:t>
            </a:r>
            <a:endParaRPr lang="en-US" sz="1800"/>
          </a:p>
          <a:p>
            <a:pPr marL="285560" lvl="3" indent="-285560" defTabSz="913790" eaLnBrk="1" hangingPunct="1">
              <a:spcBef>
                <a:spcPts val="600"/>
              </a:spcBef>
              <a:buClr>
                <a:schemeClr val="accent1"/>
              </a:buClr>
              <a:buFont typeface="Wingdings" pitchFamily="2" charset="2"/>
              <a:buChar char="§"/>
              <a:defRPr/>
            </a:pPr>
            <a:r>
              <a:rPr lang="en-US" sz="1800" smtClean="0"/>
              <a:t>Discuss use cases around them</a:t>
            </a:r>
            <a:endParaRPr lang="en-US" sz="1800"/>
          </a:p>
          <a:p>
            <a:pPr marL="285560" lvl="3" indent="-285560" defTabSz="913790" eaLnBrk="1" hangingPunct="1">
              <a:spcBef>
                <a:spcPts val="600"/>
              </a:spcBef>
              <a:buClr>
                <a:schemeClr val="accent1"/>
              </a:buClr>
              <a:buFont typeface="Wingdings" pitchFamily="2" charset="2"/>
              <a:buChar char="§"/>
              <a:defRPr/>
            </a:pPr>
            <a:r>
              <a:rPr lang="en-US" sz="1800" smtClean="0"/>
              <a:t>Present the data and data models</a:t>
            </a:r>
          </a:p>
          <a:p>
            <a:pPr marL="285560" lvl="3" indent="-285560" defTabSz="913790" eaLnBrk="1" hangingPunct="1">
              <a:spcBef>
                <a:spcPts val="600"/>
              </a:spcBef>
              <a:buClr>
                <a:schemeClr val="accent1"/>
              </a:buClr>
              <a:buFont typeface="Wingdings" pitchFamily="2" charset="2"/>
              <a:buChar char="§"/>
              <a:defRPr/>
            </a:pPr>
            <a:r>
              <a:rPr lang="en-US" sz="1800" smtClean="0"/>
              <a:t>Discuss the added value of enriching the model with linked data</a:t>
            </a:r>
            <a:endParaRPr lang="en-US" sz="1800"/>
          </a:p>
        </p:txBody>
      </p:sp>
      <p:graphicFrame>
        <p:nvGraphicFramePr>
          <p:cNvPr id="6" name="Diagram 5"/>
          <p:cNvGraphicFramePr/>
          <p:nvPr>
            <p:extLst>
              <p:ext uri="{D42A27DB-BD31-4B8C-83A1-F6EECF244321}">
                <p14:modId xmlns:p14="http://schemas.microsoft.com/office/powerpoint/2010/main" val="2261579298"/>
              </p:ext>
            </p:extLst>
          </p:nvPr>
        </p:nvGraphicFramePr>
        <p:xfrm>
          <a:off x="476260" y="2672334"/>
          <a:ext cx="8357617" cy="1571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6264" name="Picture 3"/>
          <p:cNvPicPr>
            <a:picLocks noChangeAspect="1" noChangeArrowheads="1"/>
          </p:cNvPicPr>
          <p:nvPr/>
        </p:nvPicPr>
        <p:blipFill>
          <a:blip r:embed="rId9" cstate="print"/>
          <a:srcRect/>
          <a:stretch>
            <a:fillRect/>
          </a:stretch>
        </p:blipFill>
        <p:spPr bwMode="auto">
          <a:xfrm>
            <a:off x="7294563" y="4724400"/>
            <a:ext cx="1560512" cy="225425"/>
          </a:xfrm>
          <a:prstGeom prst="rect">
            <a:avLst/>
          </a:prstGeom>
          <a:noFill/>
          <a:ln w="9525">
            <a:noFill/>
            <a:miter lim="800000"/>
            <a:headEnd/>
            <a:tailEnd/>
          </a:ln>
        </p:spPr>
      </p:pic>
      <p:pic>
        <p:nvPicPr>
          <p:cNvPr id="96265" name="Picture 7" descr="SAP_grad_R_pref.png"/>
          <p:cNvPicPr>
            <a:picLocks noChangeAspect="1"/>
          </p:cNvPicPr>
          <p:nvPr/>
        </p:nvPicPr>
        <p:blipFill>
          <a:blip r:embed="rId10" cstate="print"/>
          <a:srcRect/>
          <a:stretch>
            <a:fillRect/>
          </a:stretch>
        </p:blipFill>
        <p:spPr bwMode="auto">
          <a:xfrm>
            <a:off x="244475" y="4657725"/>
            <a:ext cx="684213" cy="33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p:cNvPicPr>
          <p:nvPr/>
        </p:nvPicPr>
        <p:blipFill>
          <a:blip r:embed="rId3" cstate="print"/>
          <a:srcRect t="2" b="17958"/>
          <a:stretch>
            <a:fillRect/>
          </a:stretch>
        </p:blipFill>
        <p:spPr bwMode="auto">
          <a:xfrm>
            <a:off x="0" y="0"/>
            <a:ext cx="9144000" cy="5148263"/>
          </a:xfrm>
          <a:prstGeom prst="rect">
            <a:avLst/>
          </a:prstGeom>
          <a:noFill/>
          <a:ln w="9525">
            <a:noFill/>
            <a:miter lim="800000"/>
            <a:headEnd/>
            <a:tailEnd/>
          </a:ln>
        </p:spPr>
      </p:pic>
      <p:sp>
        <p:nvSpPr>
          <p:cNvPr id="99331" name="Title 1"/>
          <p:cNvSpPr>
            <a:spLocks noGrp="1"/>
          </p:cNvSpPr>
          <p:nvPr>
            <p:ph type="title"/>
          </p:nvPr>
        </p:nvSpPr>
        <p:spPr/>
        <p:txBody>
          <a:bodyPr/>
          <a:lstStyle/>
          <a:p>
            <a:pPr eaLnBrk="1" hangingPunct="1"/>
            <a:r>
              <a:rPr lang="en-US" sz="2200" dirty="0" smtClean="0">
                <a:solidFill>
                  <a:schemeClr val="bg1"/>
                </a:solidFill>
              </a:rPr>
              <a:t>Enriching</a:t>
            </a:r>
            <a:r>
              <a:rPr lang="de-DE" sz="2200" dirty="0" smtClean="0">
                <a:solidFill>
                  <a:schemeClr val="bg1"/>
                </a:solidFill>
              </a:rPr>
              <a:t> </a:t>
            </a:r>
            <a:r>
              <a:rPr lang="de-DE" sz="2200" dirty="0" err="1" smtClean="0">
                <a:solidFill>
                  <a:schemeClr val="bg1"/>
                </a:solidFill>
              </a:rPr>
              <a:t>with</a:t>
            </a:r>
            <a:r>
              <a:rPr lang="de-DE" sz="2200" dirty="0" smtClean="0">
                <a:solidFill>
                  <a:schemeClr val="bg1"/>
                </a:solidFill>
              </a:rPr>
              <a:t> </a:t>
            </a:r>
            <a:r>
              <a:rPr lang="en-US" sz="2200" dirty="0" smtClean="0">
                <a:solidFill>
                  <a:schemeClr val="bg1"/>
                </a:solidFill>
              </a:rPr>
              <a:t>Externa</a:t>
            </a:r>
            <a:r>
              <a:rPr lang="en-US" dirty="0" smtClean="0">
                <a:solidFill>
                  <a:schemeClr val="bg1"/>
                </a:solidFill>
              </a:rPr>
              <a:t>l</a:t>
            </a:r>
            <a:r>
              <a:rPr lang="de-DE" dirty="0" smtClean="0">
                <a:solidFill>
                  <a:schemeClr val="bg1"/>
                </a:solidFill>
              </a:rPr>
              <a:t> Data</a:t>
            </a:r>
            <a:endParaRPr lang="de-DE" sz="2200" dirty="0" smtClean="0">
              <a:solidFill>
                <a:schemeClr val="bg1"/>
              </a:solidFill>
            </a:endParaRPr>
          </a:p>
        </p:txBody>
      </p:sp>
      <p:pic>
        <p:nvPicPr>
          <p:cNvPr id="99332" name="Picture 3"/>
          <p:cNvPicPr>
            <a:picLocks noChangeAspect="1" noChangeArrowheads="1"/>
          </p:cNvPicPr>
          <p:nvPr/>
        </p:nvPicPr>
        <p:blipFill>
          <a:blip r:embed="rId4" cstate="print"/>
          <a:srcRect/>
          <a:stretch>
            <a:fillRect/>
          </a:stretch>
        </p:blipFill>
        <p:spPr bwMode="auto">
          <a:xfrm>
            <a:off x="7294563" y="4724400"/>
            <a:ext cx="1560512" cy="225425"/>
          </a:xfrm>
          <a:prstGeom prst="rect">
            <a:avLst/>
          </a:prstGeom>
          <a:noFill/>
          <a:ln w="9525">
            <a:noFill/>
            <a:miter lim="800000"/>
            <a:headEnd/>
            <a:tailEnd/>
          </a:ln>
        </p:spPr>
      </p:pic>
      <p:sp>
        <p:nvSpPr>
          <p:cNvPr id="20" name="TextBox 19"/>
          <p:cNvSpPr txBox="1"/>
          <p:nvPr/>
        </p:nvSpPr>
        <p:spPr>
          <a:xfrm>
            <a:off x="586581" y="1528762"/>
            <a:ext cx="2270125" cy="2228850"/>
          </a:xfrm>
          <a:prstGeom prst="rect">
            <a:avLst/>
          </a:prstGeom>
          <a:solidFill>
            <a:schemeClr val="tx1">
              <a:lumMod val="75000"/>
              <a:lumOff val="25000"/>
              <a:alpha val="70000"/>
            </a:schemeClr>
          </a:solidFill>
        </p:spPr>
        <p:txBody>
          <a:bodyPr lIns="91380" tIns="45690" rIns="91380" bIns="45690"/>
          <a:lstStyle>
            <a:lvl1pPr defTabSz="814388">
              <a:defRPr>
                <a:solidFill>
                  <a:schemeClr val="tx1"/>
                </a:solidFill>
                <a:latin typeface="Arial" charset="0"/>
              </a:defRPr>
            </a:lvl1pPr>
            <a:lvl2pPr marL="742950" indent="-285750" defTabSz="814388">
              <a:defRPr>
                <a:solidFill>
                  <a:schemeClr val="tx1"/>
                </a:solidFill>
                <a:latin typeface="Arial" charset="0"/>
              </a:defRPr>
            </a:lvl2pPr>
            <a:lvl3pPr marL="1143000" indent="-228600" defTabSz="814388">
              <a:defRPr>
                <a:solidFill>
                  <a:schemeClr val="tx1"/>
                </a:solidFill>
                <a:latin typeface="Arial" charset="0"/>
              </a:defRPr>
            </a:lvl3pPr>
            <a:lvl4pPr marL="1600200" indent="-228600" defTabSz="814388">
              <a:defRPr>
                <a:solidFill>
                  <a:schemeClr val="tx1"/>
                </a:solidFill>
                <a:latin typeface="Arial" charset="0"/>
              </a:defRPr>
            </a:lvl4pPr>
            <a:lvl5pPr marL="2057400" indent="-228600" defTabSz="814388">
              <a:defRPr>
                <a:solidFill>
                  <a:schemeClr val="tx1"/>
                </a:solidFill>
                <a:latin typeface="Arial" charset="0"/>
              </a:defRPr>
            </a:lvl5pPr>
            <a:lvl6pPr marL="2514600" indent="-228600" defTabSz="814388" fontAlgn="base">
              <a:spcBef>
                <a:spcPct val="0"/>
              </a:spcBef>
              <a:spcAft>
                <a:spcPct val="0"/>
              </a:spcAft>
              <a:defRPr>
                <a:solidFill>
                  <a:schemeClr val="tx1"/>
                </a:solidFill>
                <a:latin typeface="Arial" charset="0"/>
              </a:defRPr>
            </a:lvl6pPr>
            <a:lvl7pPr marL="2971800" indent="-228600" defTabSz="814388" fontAlgn="base">
              <a:spcBef>
                <a:spcPct val="0"/>
              </a:spcBef>
              <a:spcAft>
                <a:spcPct val="0"/>
              </a:spcAft>
              <a:defRPr>
                <a:solidFill>
                  <a:schemeClr val="tx1"/>
                </a:solidFill>
                <a:latin typeface="Arial" charset="0"/>
              </a:defRPr>
            </a:lvl7pPr>
            <a:lvl8pPr marL="3429000" indent="-228600" defTabSz="814388" fontAlgn="base">
              <a:spcBef>
                <a:spcPct val="0"/>
              </a:spcBef>
              <a:spcAft>
                <a:spcPct val="0"/>
              </a:spcAft>
              <a:defRPr>
                <a:solidFill>
                  <a:schemeClr val="tx1"/>
                </a:solidFill>
                <a:latin typeface="Arial" charset="0"/>
              </a:defRPr>
            </a:lvl8pPr>
            <a:lvl9pPr marL="3886200" indent="-228600" defTabSz="814388" fontAlgn="base">
              <a:spcBef>
                <a:spcPct val="0"/>
              </a:spcBef>
              <a:spcAft>
                <a:spcPct val="0"/>
              </a:spcAft>
              <a:defRPr>
                <a:solidFill>
                  <a:schemeClr val="tx1"/>
                </a:solidFill>
                <a:latin typeface="Arial" charset="0"/>
              </a:defRPr>
            </a:lvl9pPr>
          </a:lstStyle>
          <a:p>
            <a:pPr algn="ctr" fontAlgn="auto">
              <a:spcBef>
                <a:spcPct val="50000"/>
              </a:spcBef>
              <a:spcAft>
                <a:spcPts val="0"/>
              </a:spcAft>
              <a:buClr>
                <a:srgbClr val="F0AB00"/>
              </a:buClr>
              <a:buSzPct val="80000"/>
              <a:defRPr/>
            </a:pPr>
            <a:r>
              <a:rPr lang="en-US" sz="2000" dirty="0" smtClean="0">
                <a:solidFill>
                  <a:srgbClr val="F0AB00"/>
                </a:solidFill>
                <a:latin typeface="+mn-lt"/>
                <a:ea typeface="Arial Unicode MS" pitchFamily="34" charset="-128"/>
                <a:cs typeface="Arial Unicode MS" pitchFamily="34" charset="-128"/>
              </a:rPr>
              <a:t>Nutrition/Products</a:t>
            </a:r>
            <a:endParaRPr lang="en-US" sz="2000" dirty="0">
              <a:solidFill>
                <a:srgbClr val="F0AB00"/>
              </a:solidFill>
              <a:latin typeface="+mn-lt"/>
              <a:ea typeface="Arial Unicode MS" pitchFamily="34" charset="-128"/>
              <a:cs typeface="Arial Unicode MS" pitchFamily="34" charset="-128"/>
            </a:endParaRPr>
          </a:p>
          <a:p>
            <a:pPr marL="285750" indent="-285750" algn="ctr" fontAlgn="auto">
              <a:spcBef>
                <a:spcPts val="1200"/>
              </a:spcBef>
              <a:spcAft>
                <a:spcPts val="0"/>
              </a:spcAft>
              <a:buFont typeface="Arial" pitchFamily="34" charset="0"/>
              <a:buChar char="•"/>
              <a:defRPr/>
            </a:pPr>
            <a:r>
              <a:rPr lang="en-US" sz="1600" dirty="0" err="1" smtClean="0">
                <a:solidFill>
                  <a:srgbClr val="FFFFFF"/>
                </a:solidFill>
                <a:ea typeface="Arial Unicode MS" pitchFamily="34" charset="-128"/>
                <a:cs typeface="Arial Unicode MS" pitchFamily="34" charset="-128"/>
              </a:rPr>
              <a:t>Nutritionix</a:t>
            </a:r>
            <a:endParaRPr lang="en-US" sz="1600" dirty="0" smtClean="0">
              <a:solidFill>
                <a:srgbClr val="FFFFFF"/>
              </a:solidFill>
              <a:ea typeface="Arial Unicode MS" pitchFamily="34" charset="-128"/>
              <a:cs typeface="Arial Unicode MS" pitchFamily="34" charset="-128"/>
            </a:endParaRPr>
          </a:p>
          <a:p>
            <a:pPr marL="285750" indent="-285750" algn="ctr" fontAlgn="auto">
              <a:spcBef>
                <a:spcPts val="1200"/>
              </a:spcBef>
              <a:spcAft>
                <a:spcPts val="0"/>
              </a:spcAft>
              <a:buFont typeface="Arial" pitchFamily="34" charset="0"/>
              <a:buChar char="•"/>
              <a:defRPr/>
            </a:pPr>
            <a:r>
              <a:rPr lang="en-US" sz="1600" dirty="0" smtClean="0">
                <a:solidFill>
                  <a:srgbClr val="FFFFFF"/>
                </a:solidFill>
                <a:ea typeface="Arial Unicode MS" pitchFamily="34" charset="-128"/>
                <a:cs typeface="Arial Unicode MS" pitchFamily="34" charset="-128"/>
              </a:rPr>
              <a:t>Factual</a:t>
            </a:r>
          </a:p>
          <a:p>
            <a:pPr marL="285750" indent="-285750" algn="ctr" fontAlgn="auto">
              <a:spcBef>
                <a:spcPts val="1200"/>
              </a:spcBef>
              <a:spcAft>
                <a:spcPts val="0"/>
              </a:spcAft>
              <a:buFont typeface="Arial" pitchFamily="34" charset="0"/>
              <a:buChar char="•"/>
              <a:defRPr/>
            </a:pPr>
            <a:r>
              <a:rPr lang="en-US" sz="1600" u="sng" dirty="0" err="1" smtClean="0">
                <a:solidFill>
                  <a:srgbClr val="FFFFFF"/>
                </a:solidFill>
                <a:ea typeface="Arial Unicode MS" pitchFamily="34" charset="-128"/>
                <a:cs typeface="Arial Unicode MS" pitchFamily="34" charset="-128"/>
              </a:rPr>
              <a:t>ProductDB</a:t>
            </a:r>
            <a:endParaRPr lang="en-US" sz="1600" u="sng" dirty="0" smtClean="0">
              <a:solidFill>
                <a:srgbClr val="FFFFFF"/>
              </a:solidFill>
              <a:ea typeface="Arial Unicode MS" pitchFamily="34" charset="-128"/>
              <a:cs typeface="Arial Unicode MS" pitchFamily="34" charset="-128"/>
            </a:endParaRPr>
          </a:p>
          <a:p>
            <a:pPr marL="285750" indent="-285750" algn="ctr" fontAlgn="auto">
              <a:spcBef>
                <a:spcPts val="1200"/>
              </a:spcBef>
              <a:spcAft>
                <a:spcPts val="0"/>
              </a:spcAft>
              <a:buFont typeface="Arial" pitchFamily="34" charset="0"/>
              <a:buChar char="•"/>
              <a:defRPr/>
            </a:pPr>
            <a:r>
              <a:rPr lang="en-US" sz="1600" u="sng" dirty="0" smtClean="0">
                <a:solidFill>
                  <a:srgbClr val="FFFFFF"/>
                </a:solidFill>
                <a:ea typeface="Arial Unicode MS" pitchFamily="34" charset="-128"/>
                <a:cs typeface="Arial Unicode MS" pitchFamily="34" charset="-128"/>
              </a:rPr>
              <a:t>Linked Open Commerce</a:t>
            </a:r>
            <a:endParaRPr lang="en-US" sz="1600" u="sng" dirty="0" smtClean="0">
              <a:solidFill>
                <a:srgbClr val="FFFFFF"/>
              </a:solidFill>
              <a:ea typeface="Arial Unicode MS" pitchFamily="34" charset="-128"/>
              <a:cs typeface="Arial Unicode MS" pitchFamily="34" charset="-128"/>
            </a:endParaRPr>
          </a:p>
          <a:p>
            <a:pPr algn="ctr" fontAlgn="auto">
              <a:lnSpc>
                <a:spcPct val="90000"/>
              </a:lnSpc>
              <a:spcBef>
                <a:spcPts val="0"/>
              </a:spcBef>
              <a:spcAft>
                <a:spcPts val="0"/>
              </a:spcAft>
              <a:buClr>
                <a:srgbClr val="F0AB00"/>
              </a:buClr>
              <a:buSzPct val="80000"/>
              <a:defRPr/>
            </a:pPr>
            <a:endParaRPr lang="en-US" sz="2600" dirty="0">
              <a:solidFill>
                <a:srgbClr val="FFFFFF"/>
              </a:solidFill>
              <a:ea typeface="Arial Unicode MS" pitchFamily="34" charset="-128"/>
              <a:cs typeface="Arial Unicode MS" pitchFamily="34" charset="-128"/>
            </a:endParaRPr>
          </a:p>
        </p:txBody>
      </p:sp>
      <p:sp>
        <p:nvSpPr>
          <p:cNvPr id="6" name="TextBox 5"/>
          <p:cNvSpPr txBox="1"/>
          <p:nvPr/>
        </p:nvSpPr>
        <p:spPr>
          <a:xfrm>
            <a:off x="5767388" y="1428750"/>
            <a:ext cx="3054350" cy="2094706"/>
          </a:xfrm>
          <a:prstGeom prst="rect">
            <a:avLst/>
          </a:prstGeom>
          <a:solidFill>
            <a:schemeClr val="tx1">
              <a:lumMod val="75000"/>
              <a:lumOff val="25000"/>
              <a:alpha val="70000"/>
            </a:schemeClr>
          </a:solidFill>
        </p:spPr>
        <p:txBody>
          <a:bodyPr lIns="91380" tIns="45690" rIns="91380" bIns="45690"/>
          <a:lstStyle/>
          <a:p>
            <a:pPr algn="ctr" defTabSz="815077" fontAlgn="auto">
              <a:spcBef>
                <a:spcPct val="50000"/>
              </a:spcBef>
              <a:spcAft>
                <a:spcPts val="0"/>
              </a:spcAft>
              <a:buClr>
                <a:srgbClr val="F0AB00"/>
              </a:buClr>
              <a:buSzPct val="80000"/>
              <a:defRPr/>
            </a:pPr>
            <a:r>
              <a:rPr lang="en-US" sz="2000" kern="0" dirty="0" smtClean="0">
                <a:solidFill>
                  <a:srgbClr val="F0AB00"/>
                </a:solidFill>
                <a:latin typeface="+mn-lt"/>
                <a:ea typeface="Arial Unicode MS" pitchFamily="34" charset="-128"/>
                <a:cs typeface="Arial Unicode MS" pitchFamily="34" charset="-128"/>
              </a:rPr>
              <a:t>Other</a:t>
            </a:r>
            <a:endParaRPr lang="en-US" sz="2000" kern="0" dirty="0">
              <a:solidFill>
                <a:srgbClr val="F0AB00"/>
              </a:solidFill>
              <a:latin typeface="+mn-lt"/>
              <a:ea typeface="Arial Unicode MS" pitchFamily="34" charset="-128"/>
              <a:cs typeface="Arial Unicode MS" pitchFamily="34" charset="-128"/>
            </a:endParaRPr>
          </a:p>
          <a:p>
            <a:pPr marL="285560" indent="-285560" defTabSz="815077" fontAlgn="auto">
              <a:spcBef>
                <a:spcPts val="1200"/>
              </a:spcBef>
              <a:spcAft>
                <a:spcPts val="600"/>
              </a:spcAft>
              <a:buFont typeface="Wingdings" pitchFamily="2" charset="2"/>
              <a:buChar char="§"/>
              <a:defRPr/>
            </a:pPr>
            <a:r>
              <a:rPr lang="en-US" sz="1600" dirty="0" err="1" smtClean="0">
                <a:solidFill>
                  <a:srgbClr val="FFFFFF"/>
                </a:solidFill>
                <a:latin typeface="+mn-lt"/>
                <a:cs typeface="+mn-cs"/>
              </a:rPr>
              <a:t>Wunderground</a:t>
            </a:r>
            <a:r>
              <a:rPr lang="en-US" sz="1600" dirty="0" smtClean="0">
                <a:solidFill>
                  <a:srgbClr val="FFFFFF"/>
                </a:solidFill>
                <a:latin typeface="+mn-lt"/>
                <a:cs typeface="+mn-cs"/>
              </a:rPr>
              <a:t> (Weather)</a:t>
            </a:r>
            <a:endParaRPr lang="en-US" sz="1600" dirty="0">
              <a:solidFill>
                <a:srgbClr val="FFFFFF"/>
              </a:solidFill>
              <a:latin typeface="+mn-lt"/>
              <a:cs typeface="+mn-cs"/>
            </a:endParaRPr>
          </a:p>
          <a:p>
            <a:pPr marL="285560" indent="-285560" defTabSz="815077" fontAlgn="auto">
              <a:spcBef>
                <a:spcPts val="0"/>
              </a:spcBef>
              <a:spcAft>
                <a:spcPts val="600"/>
              </a:spcAft>
              <a:buFont typeface="Wingdings" pitchFamily="2" charset="2"/>
              <a:buChar char="§"/>
              <a:defRPr/>
            </a:pPr>
            <a:r>
              <a:rPr lang="en-US" sz="1600" dirty="0" smtClean="0">
                <a:solidFill>
                  <a:srgbClr val="FFFFFF"/>
                </a:solidFill>
                <a:latin typeface="+mn-lt"/>
                <a:cs typeface="+mn-cs"/>
              </a:rPr>
              <a:t>Social APIs</a:t>
            </a:r>
            <a:endParaRPr lang="en-US" sz="1600" dirty="0">
              <a:solidFill>
                <a:srgbClr val="FFFFFF"/>
              </a:solidFill>
              <a:latin typeface="+mn-lt"/>
              <a:cs typeface="+mn-cs"/>
            </a:endParaRPr>
          </a:p>
          <a:p>
            <a:pPr marL="285560" indent="-285560" defTabSz="815077" fontAlgn="auto">
              <a:spcBef>
                <a:spcPts val="0"/>
              </a:spcBef>
              <a:spcAft>
                <a:spcPts val="600"/>
              </a:spcAft>
              <a:buFont typeface="Wingdings" pitchFamily="2" charset="2"/>
              <a:buChar char="§"/>
              <a:defRPr/>
            </a:pPr>
            <a:r>
              <a:rPr lang="en-US" sz="1600" u="sng" dirty="0" err="1" smtClean="0">
                <a:solidFill>
                  <a:srgbClr val="FFFFFF"/>
                </a:solidFill>
                <a:latin typeface="+mn-lt"/>
                <a:cs typeface="+mn-cs"/>
              </a:rPr>
              <a:t>EventMedia</a:t>
            </a:r>
            <a:endParaRPr lang="en-US" sz="1600" u="sng" dirty="0">
              <a:solidFill>
                <a:srgbClr val="FFFFFF"/>
              </a:solidFill>
              <a:latin typeface="+mn-lt"/>
              <a:cs typeface="+mn-cs"/>
            </a:endParaRPr>
          </a:p>
          <a:p>
            <a:pPr marL="285560" indent="-285560" defTabSz="815077" fontAlgn="auto">
              <a:spcBef>
                <a:spcPts val="0"/>
              </a:spcBef>
              <a:spcAft>
                <a:spcPts val="600"/>
              </a:spcAft>
              <a:buFont typeface="Wingdings" pitchFamily="2" charset="2"/>
              <a:buChar char="§"/>
              <a:defRPr/>
            </a:pPr>
            <a:r>
              <a:rPr lang="en-US" sz="1600" dirty="0" smtClean="0">
                <a:solidFill>
                  <a:srgbClr val="FFFFFF"/>
                </a:solidFill>
                <a:latin typeface="+mn-lt"/>
                <a:cs typeface="+mn-cs"/>
              </a:rPr>
              <a:t>Amazon (Product reviews and recommendation)</a:t>
            </a:r>
            <a:endParaRPr lang="en-US" sz="1600" dirty="0">
              <a:solidFill>
                <a:srgbClr val="FFFFFF"/>
              </a:solidFill>
              <a:latin typeface="+mn-lt"/>
              <a:cs typeface="+mn-cs"/>
            </a:endParaRPr>
          </a:p>
        </p:txBody>
      </p:sp>
      <p:sp>
        <p:nvSpPr>
          <p:cNvPr id="7" name="TextBox 6"/>
          <p:cNvSpPr txBox="1"/>
          <p:nvPr/>
        </p:nvSpPr>
        <p:spPr>
          <a:xfrm>
            <a:off x="3124200" y="1228724"/>
            <a:ext cx="2519363" cy="3171826"/>
          </a:xfrm>
          <a:prstGeom prst="rect">
            <a:avLst/>
          </a:prstGeom>
          <a:solidFill>
            <a:schemeClr val="tx1">
              <a:lumMod val="75000"/>
              <a:lumOff val="25000"/>
              <a:alpha val="70000"/>
            </a:schemeClr>
          </a:solidFill>
        </p:spPr>
        <p:txBody>
          <a:bodyPr lIns="91380" tIns="45690" rIns="91380" bIns="45690"/>
          <a:lstStyle/>
          <a:p>
            <a:pPr algn="ctr" defTabSz="815077" fontAlgn="auto">
              <a:spcBef>
                <a:spcPct val="50000"/>
              </a:spcBef>
              <a:spcAft>
                <a:spcPts val="0"/>
              </a:spcAft>
              <a:buClr>
                <a:srgbClr val="F0AB00"/>
              </a:buClr>
              <a:buSzPct val="80000"/>
              <a:defRPr/>
            </a:pPr>
            <a:r>
              <a:rPr lang="en-US" sz="2000" kern="0" dirty="0" smtClean="0">
                <a:solidFill>
                  <a:srgbClr val="F0AB00"/>
                </a:solidFill>
                <a:latin typeface="+mj-lt"/>
                <a:ea typeface="Arial Unicode MS" pitchFamily="34" charset="-128"/>
                <a:cs typeface="Arial Unicode MS" pitchFamily="34" charset="-128"/>
              </a:rPr>
              <a:t>Geo-location</a:t>
            </a:r>
            <a:endParaRPr lang="en-US" sz="2600" kern="0" dirty="0">
              <a:solidFill>
                <a:srgbClr val="FFFFFF"/>
              </a:solidFill>
              <a:latin typeface="+mj-lt"/>
              <a:ea typeface="Arial Unicode MS" pitchFamily="34" charset="-128"/>
              <a:cs typeface="Arial Unicode MS" pitchFamily="34" charset="-128"/>
            </a:endParaRPr>
          </a:p>
          <a:p>
            <a:pPr marL="285750" indent="-285750" algn="ctr" defTabSz="815077" fontAlgn="auto">
              <a:spcBef>
                <a:spcPts val="1200"/>
              </a:spcBef>
              <a:spcAft>
                <a:spcPts val="0"/>
              </a:spcAft>
              <a:buFont typeface="Arial" pitchFamily="34" charset="0"/>
              <a:buChar char="•"/>
              <a:defRPr/>
            </a:pPr>
            <a:r>
              <a:rPr lang="en-US" sz="1600" kern="0" dirty="0" err="1" smtClean="0">
                <a:solidFill>
                  <a:srgbClr val="FFFFFF"/>
                </a:solidFill>
                <a:latin typeface="+mn-lt"/>
                <a:ea typeface="Arial Unicode MS" pitchFamily="34" charset="-128"/>
                <a:cs typeface="Arial Unicode MS" pitchFamily="34" charset="-128"/>
              </a:rPr>
              <a:t>OpenStreet</a:t>
            </a:r>
            <a:r>
              <a:rPr lang="en-US" sz="1600" kern="0" dirty="0" err="1" smtClean="0">
                <a:solidFill>
                  <a:srgbClr val="FFFFFF"/>
                </a:solidFill>
                <a:latin typeface="+mn-lt"/>
                <a:ea typeface="Arial Unicode MS" pitchFamily="34" charset="-128"/>
                <a:cs typeface="Arial Unicode MS" pitchFamily="34" charset="-128"/>
              </a:rPr>
              <a:t>M</a:t>
            </a:r>
            <a:r>
              <a:rPr lang="en-US" sz="1600" kern="0" dirty="0" err="1" smtClean="0">
                <a:solidFill>
                  <a:srgbClr val="FFFFFF"/>
                </a:solidFill>
                <a:latin typeface="+mn-lt"/>
                <a:ea typeface="Arial Unicode MS" pitchFamily="34" charset="-128"/>
                <a:cs typeface="Arial Unicode MS" pitchFamily="34" charset="-128"/>
              </a:rPr>
              <a:t>ap</a:t>
            </a:r>
            <a:endParaRPr lang="en-US" sz="1600" kern="0" dirty="0" smtClean="0">
              <a:solidFill>
                <a:srgbClr val="FFFFFF"/>
              </a:solidFill>
              <a:latin typeface="+mn-lt"/>
              <a:ea typeface="Arial Unicode MS" pitchFamily="34" charset="-128"/>
              <a:cs typeface="Arial Unicode MS" pitchFamily="34" charset="-128"/>
            </a:endParaRPr>
          </a:p>
          <a:p>
            <a:pPr marL="285750" indent="-285750" algn="ctr" defTabSz="815077" fontAlgn="auto">
              <a:spcBef>
                <a:spcPts val="1200"/>
              </a:spcBef>
              <a:spcAft>
                <a:spcPts val="0"/>
              </a:spcAft>
              <a:buFont typeface="Arial" pitchFamily="34" charset="0"/>
              <a:buChar char="•"/>
              <a:defRPr/>
            </a:pPr>
            <a:r>
              <a:rPr lang="en-US" sz="1600" kern="0" dirty="0" smtClean="0">
                <a:solidFill>
                  <a:srgbClr val="FFFFFF"/>
                </a:solidFill>
                <a:latin typeface="+mn-lt"/>
                <a:ea typeface="Arial Unicode MS" pitchFamily="34" charset="-128"/>
                <a:cs typeface="Arial Unicode MS" pitchFamily="34" charset="-128"/>
              </a:rPr>
              <a:t>Google Maps</a:t>
            </a:r>
          </a:p>
          <a:p>
            <a:pPr marL="285750" indent="-285750" algn="ctr" defTabSz="815077" fontAlgn="auto">
              <a:spcBef>
                <a:spcPts val="1200"/>
              </a:spcBef>
              <a:spcAft>
                <a:spcPts val="0"/>
              </a:spcAft>
              <a:buFont typeface="Arial" pitchFamily="34" charset="0"/>
              <a:buChar char="•"/>
              <a:defRPr/>
            </a:pPr>
            <a:r>
              <a:rPr lang="en-US" sz="1600" kern="0" dirty="0" err="1" smtClean="0">
                <a:solidFill>
                  <a:srgbClr val="FFFFFF"/>
                </a:solidFill>
                <a:ea typeface="Arial Unicode MS" pitchFamily="34" charset="-128"/>
                <a:cs typeface="Arial Unicode MS" pitchFamily="34" charset="-128"/>
              </a:rPr>
              <a:t>DataPlace</a:t>
            </a:r>
            <a:r>
              <a:rPr lang="en-US" sz="1600" kern="0" dirty="0" smtClean="0">
                <a:solidFill>
                  <a:srgbClr val="FFFFFF"/>
                </a:solidFill>
                <a:ea typeface="Arial Unicode MS" pitchFamily="34" charset="-128"/>
                <a:cs typeface="Arial Unicode MS" pitchFamily="34" charset="-128"/>
              </a:rPr>
              <a:t> (POIs and demography)</a:t>
            </a:r>
            <a:endParaRPr lang="en-US" sz="1600" kern="0" dirty="0" smtClean="0">
              <a:solidFill>
                <a:srgbClr val="FFFFFF"/>
              </a:solidFill>
              <a:latin typeface="+mn-lt"/>
              <a:ea typeface="Arial Unicode MS" pitchFamily="34" charset="-128"/>
              <a:cs typeface="Arial Unicode MS" pitchFamily="34" charset="-128"/>
            </a:endParaRPr>
          </a:p>
          <a:p>
            <a:pPr marL="285750" indent="-285750" algn="ctr" defTabSz="815077" fontAlgn="auto">
              <a:spcBef>
                <a:spcPts val="1200"/>
              </a:spcBef>
              <a:spcAft>
                <a:spcPts val="0"/>
              </a:spcAft>
              <a:buFont typeface="Arial" pitchFamily="34" charset="0"/>
              <a:buChar char="•"/>
              <a:defRPr/>
            </a:pPr>
            <a:r>
              <a:rPr lang="en-US" sz="1600" kern="0" dirty="0" smtClean="0">
                <a:solidFill>
                  <a:srgbClr val="FFFFFF"/>
                </a:solidFill>
                <a:latin typeface="+mn-lt"/>
                <a:ea typeface="Arial Unicode MS" pitchFamily="34" charset="-128"/>
                <a:cs typeface="Arial Unicode MS" pitchFamily="34" charset="-128"/>
              </a:rPr>
              <a:t>POIs Dump</a:t>
            </a:r>
            <a:endParaRPr lang="en-US" sz="1600" kern="0" dirty="0">
              <a:solidFill>
                <a:srgbClr val="FFFFFF"/>
              </a:solidFill>
              <a:latin typeface="+mn-lt"/>
              <a:ea typeface="Arial Unicode MS" pitchFamily="34" charset="-128"/>
              <a:cs typeface="Arial Unicode MS" pitchFamily="34" charset="-128"/>
            </a:endParaRPr>
          </a:p>
          <a:p>
            <a:pPr marL="285750" indent="-285750" algn="ctr" defTabSz="815077" fontAlgn="auto">
              <a:spcBef>
                <a:spcPts val="1200"/>
              </a:spcBef>
              <a:spcAft>
                <a:spcPts val="0"/>
              </a:spcAft>
              <a:buFont typeface="Arial" pitchFamily="34" charset="0"/>
              <a:buChar char="•"/>
              <a:defRPr/>
            </a:pPr>
            <a:r>
              <a:rPr lang="en-US" sz="1600" kern="0" dirty="0" smtClean="0">
                <a:solidFill>
                  <a:srgbClr val="FFFFFF"/>
                </a:solidFill>
                <a:latin typeface="+mn-lt"/>
                <a:ea typeface="Arial Unicode MS" pitchFamily="34" charset="-128"/>
                <a:cs typeface="Arial Unicode MS" pitchFamily="34" charset="-128"/>
              </a:rPr>
              <a:t> </a:t>
            </a:r>
            <a:r>
              <a:rPr lang="en-US" sz="1600" u="sng" kern="0" dirty="0" err="1" smtClean="0">
                <a:solidFill>
                  <a:srgbClr val="FFFFFF"/>
                </a:solidFill>
                <a:latin typeface="+mn-lt"/>
                <a:ea typeface="Arial Unicode MS" pitchFamily="34" charset="-128"/>
                <a:cs typeface="Arial Unicode MS" pitchFamily="34" charset="-128"/>
              </a:rPr>
              <a:t>GeoWordnet</a:t>
            </a:r>
            <a:endParaRPr lang="en-US" sz="1600" u="sng" kern="0" dirty="0" smtClean="0">
              <a:solidFill>
                <a:srgbClr val="FFFFFF"/>
              </a:solidFill>
              <a:latin typeface="+mn-lt"/>
              <a:ea typeface="Arial Unicode MS" pitchFamily="34" charset="-128"/>
              <a:cs typeface="Arial Unicode MS" pitchFamily="34" charset="-128"/>
            </a:endParaRPr>
          </a:p>
          <a:p>
            <a:pPr marL="285750" indent="-285750" algn="ctr" defTabSz="815077" fontAlgn="auto">
              <a:spcBef>
                <a:spcPts val="1200"/>
              </a:spcBef>
              <a:spcAft>
                <a:spcPts val="0"/>
              </a:spcAft>
              <a:buFont typeface="Arial" pitchFamily="34" charset="0"/>
              <a:buChar char="•"/>
              <a:defRPr/>
            </a:pPr>
            <a:r>
              <a:rPr lang="en-US" sz="1600" u="sng" kern="0" dirty="0" err="1" smtClean="0">
                <a:solidFill>
                  <a:srgbClr val="FFFFFF"/>
                </a:solidFill>
                <a:latin typeface="+mn-lt"/>
                <a:ea typeface="Arial Unicode MS" pitchFamily="34" charset="-128"/>
                <a:cs typeface="Arial Unicode MS" pitchFamily="34" charset="-128"/>
              </a:rPr>
              <a:t>LinkedGeoData</a:t>
            </a:r>
            <a:endParaRPr lang="en-US" sz="1600" u="sng" kern="0" dirty="0">
              <a:solidFill>
                <a:srgbClr val="FFFFFF"/>
              </a:solidFill>
              <a:latin typeface="+mn-lt"/>
              <a:ea typeface="Arial Unicode MS" pitchFamily="34" charset="-128"/>
              <a:cs typeface="Arial Unicode MS" pitchFamily="34" charset="-128"/>
            </a:endParaRPr>
          </a:p>
          <a:p>
            <a:pPr algn="ctr" defTabSz="815077" fontAlgn="auto">
              <a:lnSpc>
                <a:spcPct val="90000"/>
              </a:lnSpc>
              <a:spcBef>
                <a:spcPts val="1200"/>
              </a:spcBef>
              <a:spcAft>
                <a:spcPts val="0"/>
              </a:spcAft>
              <a:buClr>
                <a:srgbClr val="F0AB00"/>
              </a:buClr>
              <a:buSzPct val="80000"/>
              <a:defRPr/>
            </a:pPr>
            <a:endParaRPr lang="en-US" sz="1600" kern="0" dirty="0">
              <a:solidFill>
                <a:srgbClr val="FFFFFF"/>
              </a:solidFill>
              <a:latin typeface="+mn-lt"/>
              <a:ea typeface="Arial Unicode MS" pitchFamily="34" charset="-128"/>
              <a:cs typeface="Arial Unicode MS" pitchFamily="34" charset="-128"/>
            </a:endParaRPr>
          </a:p>
        </p:txBody>
      </p:sp>
      <p:pic>
        <p:nvPicPr>
          <p:cNvPr id="99336" name="Picture 7" descr="SAP_grad_R_pref.png"/>
          <p:cNvPicPr>
            <a:picLocks noChangeAspect="1"/>
          </p:cNvPicPr>
          <p:nvPr/>
        </p:nvPicPr>
        <p:blipFill>
          <a:blip r:embed="rId5" cstate="print"/>
          <a:srcRect/>
          <a:stretch>
            <a:fillRect/>
          </a:stretch>
        </p:blipFill>
        <p:spPr bwMode="auto">
          <a:xfrm>
            <a:off x="244475" y="4667250"/>
            <a:ext cx="684213" cy="339725"/>
          </a:xfrm>
          <a:prstGeom prst="rect">
            <a:avLst/>
          </a:prstGeom>
          <a:noFill/>
          <a:ln w="9525">
            <a:noFill/>
            <a:miter lim="800000"/>
            <a:headEnd/>
            <a:tailEnd/>
          </a:ln>
        </p:spPr>
      </p:pic>
    </p:spTree>
    <p:extLst>
      <p:ext uri="{BB962C8B-B14F-4D97-AF65-F5344CB8AC3E}">
        <p14:creationId xmlns:p14="http://schemas.microsoft.com/office/powerpoint/2010/main" val="3797102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520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6218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217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005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230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1732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21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1823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Media Profiling</a:t>
            </a:r>
            <a:endParaRPr lang="en-US" dirty="0"/>
          </a:p>
        </p:txBody>
      </p:sp>
      <p:sp>
        <p:nvSpPr>
          <p:cNvPr id="40" name="Rectangle 39"/>
          <p:cNvSpPr/>
          <p:nvPr/>
        </p:nvSpPr>
        <p:spPr bwMode="gray">
          <a:xfrm>
            <a:off x="670477" y="2522748"/>
            <a:ext cx="1080000" cy="1247245"/>
          </a:xfrm>
          <a:prstGeom prst="rect">
            <a:avLst/>
          </a:prstGeom>
          <a:solidFill>
            <a:schemeClr val="accent1">
              <a:alpha val="70000"/>
            </a:schemeClr>
          </a:solidFill>
          <a:ln w="6350" algn="ctr">
            <a:noFill/>
            <a:miter lim="800000"/>
            <a:headEnd/>
            <a:tailEnd/>
          </a:ln>
        </p:spPr>
        <p:txBody>
          <a:bodyPr lIns="90000" tIns="72000" rIns="90000" bIns="72000" rtlCol="0" anchor="ctr"/>
          <a:lstStyle/>
          <a:p>
            <a:pPr algn="ctr">
              <a:spcBef>
                <a:spcPct val="50000"/>
              </a:spcBef>
              <a:buClr>
                <a:srgbClr val="F0AB00"/>
              </a:buClr>
              <a:buSzPct val="80000"/>
            </a:pPr>
            <a:r>
              <a:rPr lang="en-US" sz="1200" kern="0" dirty="0" smtClean="0">
                <a:solidFill>
                  <a:schemeClr val="tx1">
                    <a:lumMod val="75000"/>
                    <a:lumOff val="25000"/>
                  </a:schemeClr>
                </a:solidFill>
                <a:ea typeface="Arial Unicode MS" pitchFamily="34" charset="-128"/>
                <a:cs typeface="Arial Unicode MS" pitchFamily="34" charset="-128"/>
              </a:rPr>
              <a:t>Social Footprint</a:t>
            </a:r>
            <a:endParaRPr lang="en-US" sz="1200" kern="0" dirty="0">
              <a:solidFill>
                <a:schemeClr val="tx1">
                  <a:lumMod val="75000"/>
                  <a:lumOff val="25000"/>
                </a:schemeClr>
              </a:solidFill>
              <a:ea typeface="Arial Unicode MS" pitchFamily="34" charset="-128"/>
              <a:cs typeface="Arial Unicode MS" pitchFamily="34" charset="-128"/>
            </a:endParaRPr>
          </a:p>
        </p:txBody>
      </p:sp>
      <p:sp>
        <p:nvSpPr>
          <p:cNvPr id="42" name="Flowchart: Decision 41"/>
          <p:cNvSpPr/>
          <p:nvPr/>
        </p:nvSpPr>
        <p:spPr bwMode="gray">
          <a:xfrm>
            <a:off x="6098396" y="2982920"/>
            <a:ext cx="342311" cy="303657"/>
          </a:xfrm>
          <a:prstGeom prst="flowChartDecision">
            <a:avLst/>
          </a:prstGeom>
          <a:solidFill>
            <a:schemeClr val="bg1"/>
          </a:solidFill>
          <a:ln w="6350" algn="ctr">
            <a:noFill/>
            <a:miter lim="800000"/>
            <a:headEnd/>
            <a:tailEnd/>
          </a:ln>
        </p:spPr>
        <p:txBody>
          <a:bodyPr lIns="9144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000" b="0" i="0" u="none" strike="noStrike" kern="0" cap="none" spc="0" normalizeH="0" baseline="0" noProof="0" smtClean="0">
              <a:ln>
                <a:noFill/>
              </a:ln>
              <a:solidFill>
                <a:schemeClr val="bg1"/>
              </a:solidFill>
              <a:effectLst/>
              <a:uLnTx/>
              <a:uFillTx/>
              <a:ea typeface="Arial Unicode MS" pitchFamily="34" charset="-128"/>
              <a:cs typeface="Arial Unicode MS" pitchFamily="34" charset="-128"/>
            </a:endParaRPr>
          </a:p>
        </p:txBody>
      </p:sp>
      <p:sp>
        <p:nvSpPr>
          <p:cNvPr id="45" name="Flowchart: Decision 44"/>
          <p:cNvSpPr/>
          <p:nvPr/>
        </p:nvSpPr>
        <p:spPr bwMode="gray">
          <a:xfrm>
            <a:off x="4629976" y="3013497"/>
            <a:ext cx="342311" cy="303657"/>
          </a:xfrm>
          <a:prstGeom prst="flowChartDecision">
            <a:avLst/>
          </a:prstGeom>
          <a:solidFill>
            <a:schemeClr val="bg1"/>
          </a:solidFill>
          <a:ln w="6350" algn="ctr">
            <a:noFill/>
            <a:miter lim="800000"/>
            <a:headEnd/>
            <a:tailEnd/>
          </a:ln>
        </p:spPr>
        <p:txBody>
          <a:bodyPr lIns="9144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000" b="0" i="0" u="none" strike="noStrike" kern="0" cap="none" spc="0" normalizeH="0" baseline="0" noProof="0" smtClean="0">
              <a:ln>
                <a:noFill/>
              </a:ln>
              <a:solidFill>
                <a:schemeClr val="bg1"/>
              </a:solidFill>
              <a:effectLst/>
              <a:uLnTx/>
              <a:uFillTx/>
              <a:ea typeface="Arial Unicode MS" pitchFamily="34" charset="-128"/>
              <a:cs typeface="Arial Unicode MS" pitchFamily="34" charset="-128"/>
            </a:endParaRPr>
          </a:p>
        </p:txBody>
      </p:sp>
      <p:sp>
        <p:nvSpPr>
          <p:cNvPr id="96" name="Flowchart: Decision 95"/>
          <p:cNvSpPr/>
          <p:nvPr/>
        </p:nvSpPr>
        <p:spPr bwMode="gray">
          <a:xfrm>
            <a:off x="3180934" y="3007397"/>
            <a:ext cx="342311" cy="303657"/>
          </a:xfrm>
          <a:prstGeom prst="flowChartDecision">
            <a:avLst/>
          </a:prstGeom>
          <a:solidFill>
            <a:schemeClr val="bg1"/>
          </a:solidFill>
          <a:ln w="6350" algn="ctr">
            <a:noFill/>
            <a:miter lim="800000"/>
            <a:headEnd/>
            <a:tailEnd/>
          </a:ln>
        </p:spPr>
        <p:txBody>
          <a:bodyPr lIns="9144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000" b="0" i="0" u="none" strike="noStrike" kern="0" cap="none" spc="0" normalizeH="0" baseline="0" noProof="0" smtClean="0">
              <a:ln>
                <a:noFill/>
              </a:ln>
              <a:solidFill>
                <a:schemeClr val="bg1"/>
              </a:solidFill>
              <a:effectLst/>
              <a:uLnTx/>
              <a:uFillTx/>
              <a:ea typeface="Arial Unicode MS" pitchFamily="34" charset="-128"/>
              <a:cs typeface="Arial Unicode MS" pitchFamily="34" charset="-128"/>
            </a:endParaRPr>
          </a:p>
        </p:txBody>
      </p:sp>
      <p:sp>
        <p:nvSpPr>
          <p:cNvPr id="98" name="Flowchart: Decision 97"/>
          <p:cNvSpPr/>
          <p:nvPr/>
        </p:nvSpPr>
        <p:spPr bwMode="gray">
          <a:xfrm>
            <a:off x="1750477" y="2997873"/>
            <a:ext cx="342311" cy="303657"/>
          </a:xfrm>
          <a:prstGeom prst="flowChartDecision">
            <a:avLst/>
          </a:prstGeom>
          <a:solidFill>
            <a:schemeClr val="bg1"/>
          </a:solidFill>
          <a:ln w="6350" algn="ctr">
            <a:noFill/>
            <a:miter lim="800000"/>
            <a:headEnd/>
            <a:tailEnd/>
          </a:ln>
        </p:spPr>
        <p:txBody>
          <a:bodyPr lIns="9144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000" b="0" i="0" u="none" strike="noStrike" kern="0" cap="none" spc="0" normalizeH="0" baseline="0" noProof="0" smtClean="0">
              <a:ln>
                <a:noFill/>
              </a:ln>
              <a:solidFill>
                <a:schemeClr val="bg1"/>
              </a:solidFill>
              <a:effectLst/>
              <a:uLnTx/>
              <a:uFillTx/>
              <a:ea typeface="Arial Unicode MS" pitchFamily="34" charset="-128"/>
              <a:cs typeface="Arial Unicode MS" pitchFamily="34" charset="-128"/>
            </a:endParaRPr>
          </a:p>
        </p:txBody>
      </p:sp>
      <p:sp>
        <p:nvSpPr>
          <p:cNvPr id="101" name="Rectangle 100"/>
          <p:cNvSpPr/>
          <p:nvPr/>
        </p:nvSpPr>
        <p:spPr bwMode="gray">
          <a:xfrm>
            <a:off x="3549976" y="2533948"/>
            <a:ext cx="1080000" cy="1224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100" kern="0" dirty="0" smtClean="0">
                <a:solidFill>
                  <a:schemeClr val="tx1">
                    <a:lumMod val="75000"/>
                    <a:lumOff val="25000"/>
                  </a:schemeClr>
                </a:solidFill>
                <a:ea typeface="Arial Unicode MS" pitchFamily="34" charset="-128"/>
                <a:cs typeface="Arial Unicode MS" pitchFamily="34" charset="-128"/>
              </a:rPr>
              <a:t>Identifying targeted platforms</a:t>
            </a:r>
            <a:endParaRPr lang="en-US" sz="1100" kern="0" dirty="0">
              <a:solidFill>
                <a:schemeClr val="tx1">
                  <a:lumMod val="75000"/>
                  <a:lumOff val="25000"/>
                </a:schemeClr>
              </a:solidFill>
              <a:ea typeface="Arial Unicode MS" pitchFamily="34" charset="-128"/>
              <a:cs typeface="Arial Unicode MS" pitchFamily="34" charset="-128"/>
            </a:endParaRPr>
          </a:p>
        </p:txBody>
      </p:sp>
      <p:sp>
        <p:nvSpPr>
          <p:cNvPr id="102" name="Rectangle 101"/>
          <p:cNvSpPr/>
          <p:nvPr/>
        </p:nvSpPr>
        <p:spPr bwMode="gray">
          <a:xfrm>
            <a:off x="2085474" y="2512800"/>
            <a:ext cx="1080000" cy="1257194"/>
          </a:xfrm>
          <a:prstGeom prst="rect">
            <a:avLst/>
          </a:prstGeom>
          <a:solidFill>
            <a:schemeClr val="accent1">
              <a:alpha val="7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100" kern="0" dirty="0" smtClean="0">
                <a:solidFill>
                  <a:schemeClr val="tx1">
                    <a:lumMod val="75000"/>
                    <a:lumOff val="25000"/>
                  </a:schemeClr>
                </a:solidFill>
                <a:ea typeface="Arial Unicode MS" pitchFamily="34" charset="-128"/>
                <a:cs typeface="Arial Unicode MS" pitchFamily="34" charset="-128"/>
              </a:rPr>
              <a:t>Common Social Model</a:t>
            </a:r>
            <a:endParaRPr lang="en-US" sz="1100" kern="0" dirty="0">
              <a:solidFill>
                <a:schemeClr val="tx1">
                  <a:lumMod val="75000"/>
                  <a:lumOff val="25000"/>
                </a:schemeClr>
              </a:solidFill>
              <a:ea typeface="Arial Unicode MS" pitchFamily="34" charset="-128"/>
              <a:cs typeface="Arial Unicode MS" pitchFamily="34" charset="-128"/>
            </a:endParaRPr>
          </a:p>
        </p:txBody>
      </p:sp>
      <p:sp>
        <p:nvSpPr>
          <p:cNvPr id="103" name="Rectangle 102"/>
          <p:cNvSpPr/>
          <p:nvPr/>
        </p:nvSpPr>
        <p:spPr bwMode="gray">
          <a:xfrm>
            <a:off x="4994808" y="2518807"/>
            <a:ext cx="1080000" cy="1237693"/>
          </a:xfrm>
          <a:prstGeom prst="rect">
            <a:avLst/>
          </a:prstGeom>
          <a:solidFill>
            <a:schemeClr val="accent1">
              <a:alpha val="70000"/>
            </a:schemeClr>
          </a:solidFill>
          <a:ln w="6350" algn="ctr">
            <a:noFill/>
            <a:miter lim="800000"/>
            <a:headEnd/>
            <a:tailEnd/>
          </a:ln>
        </p:spPr>
        <p:txBody>
          <a:bodyPr lIns="90000" tIns="72000" rIns="90000" bIns="72000" rtlCol="0" anchor="ctr"/>
          <a:lstStyle/>
          <a:p>
            <a:pPr algn="ctr">
              <a:spcBef>
                <a:spcPct val="50000"/>
              </a:spcBef>
              <a:buClr>
                <a:srgbClr val="F0AB00"/>
              </a:buClr>
              <a:buSzPct val="80000"/>
            </a:pPr>
            <a:r>
              <a:rPr lang="en-US" sz="1100" kern="0" dirty="0">
                <a:solidFill>
                  <a:schemeClr val="tx1">
                    <a:lumMod val="75000"/>
                    <a:lumOff val="25000"/>
                  </a:schemeClr>
                </a:solidFill>
                <a:ea typeface="Arial Unicode MS" pitchFamily="34" charset="-128"/>
                <a:cs typeface="Arial Unicode MS" pitchFamily="34" charset="-128"/>
              </a:rPr>
              <a:t>Extracting Interests</a:t>
            </a:r>
            <a:endParaRPr lang="en-US" sz="1100" kern="0" dirty="0">
              <a:solidFill>
                <a:schemeClr val="tx1">
                  <a:lumMod val="75000"/>
                  <a:lumOff val="25000"/>
                </a:schemeClr>
              </a:solidFill>
              <a:ea typeface="Arial Unicode MS" pitchFamily="34" charset="-128"/>
              <a:cs typeface="Arial Unicode MS" pitchFamily="34" charset="-128"/>
            </a:endParaRPr>
          </a:p>
        </p:txBody>
      </p:sp>
      <p:sp>
        <p:nvSpPr>
          <p:cNvPr id="3" name="Pentagon 2"/>
          <p:cNvSpPr/>
          <p:nvPr/>
        </p:nvSpPr>
        <p:spPr bwMode="gray">
          <a:xfrm>
            <a:off x="346075" y="1266825"/>
            <a:ext cx="1409699" cy="285749"/>
          </a:xfrm>
          <a:prstGeom prst="homePlate">
            <a:avLst/>
          </a:prstGeom>
          <a:solidFill>
            <a:srgbClr val="FFC000">
              <a:alpha val="60000"/>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b="1" i="0" u="none" strike="noStrike" kern="0" cap="none" spc="0" normalizeH="0" baseline="0" noProof="0" err="1" smtClean="0">
                <a:ln>
                  <a:noFill/>
                </a:ln>
                <a:solidFill>
                  <a:schemeClr val="tx1">
                    <a:lumMod val="75000"/>
                    <a:lumOff val="25000"/>
                  </a:schemeClr>
                </a:solidFill>
                <a:effectLst/>
                <a:uLnTx/>
                <a:uFillTx/>
                <a:ea typeface="Arial Unicode MS" pitchFamily="34" charset="-128"/>
                <a:cs typeface="Arial Unicode MS" pitchFamily="34" charset="-128"/>
              </a:rPr>
              <a:t>Scouting</a:t>
            </a:r>
            <a:endParaRPr kumimoji="0" lang="de-DE" sz="1600" b="1" i="0" u="none" strike="noStrike" kern="0" cap="none" spc="0" normalizeH="0" baseline="0" noProof="0" smtClean="0">
              <a:ln>
                <a:noFill/>
              </a:ln>
              <a:solidFill>
                <a:schemeClr val="tx1">
                  <a:lumMod val="75000"/>
                  <a:lumOff val="25000"/>
                </a:schemeClr>
              </a:solidFill>
              <a:effectLst/>
              <a:uLnTx/>
              <a:uFillTx/>
              <a:ea typeface="Arial Unicode MS" pitchFamily="34" charset="-128"/>
              <a:cs typeface="Arial Unicode MS" pitchFamily="34" charset="-128"/>
            </a:endParaRPr>
          </a:p>
        </p:txBody>
      </p:sp>
      <p:sp>
        <p:nvSpPr>
          <p:cNvPr id="110" name="Pentagon 109"/>
          <p:cNvSpPr/>
          <p:nvPr/>
        </p:nvSpPr>
        <p:spPr bwMode="gray">
          <a:xfrm>
            <a:off x="1774113" y="1276351"/>
            <a:ext cx="2909885" cy="279396"/>
          </a:xfrm>
          <a:prstGeom prst="homePlate">
            <a:avLst/>
          </a:prstGeom>
          <a:solidFill>
            <a:srgbClr val="FFC000">
              <a:alpha val="70000"/>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400" b="1" kern="0" dirty="0" smtClean="0">
                <a:solidFill>
                  <a:schemeClr val="tx1">
                    <a:lumMod val="75000"/>
                    <a:lumOff val="25000"/>
                  </a:schemeClr>
                </a:solidFill>
                <a:ea typeface="Arial Unicode MS" pitchFamily="34" charset="-128"/>
                <a:cs typeface="Arial Unicode MS" pitchFamily="34" charset="-128"/>
              </a:rPr>
              <a:t>Linking Profile</a:t>
            </a:r>
            <a:endParaRPr kumimoji="0" lang="de-DE" sz="1400" b="1" i="0" u="none" strike="noStrike" kern="0" cap="none" spc="0" normalizeH="0" baseline="0" noProof="0" dirty="0" smtClean="0">
              <a:ln>
                <a:noFill/>
              </a:ln>
              <a:solidFill>
                <a:schemeClr val="tx1">
                  <a:lumMod val="75000"/>
                  <a:lumOff val="25000"/>
                </a:schemeClr>
              </a:solidFill>
              <a:effectLst/>
              <a:uLnTx/>
              <a:uFillTx/>
              <a:ea typeface="Arial Unicode MS" pitchFamily="34" charset="-128"/>
              <a:cs typeface="Arial Unicode MS" pitchFamily="34" charset="-128"/>
            </a:endParaRPr>
          </a:p>
        </p:txBody>
      </p:sp>
      <p:sp>
        <p:nvSpPr>
          <p:cNvPr id="111" name="Pentagon 110"/>
          <p:cNvSpPr/>
          <p:nvPr/>
        </p:nvSpPr>
        <p:spPr bwMode="gray">
          <a:xfrm>
            <a:off x="4718381" y="1641478"/>
            <a:ext cx="1468420" cy="279396"/>
          </a:xfrm>
          <a:prstGeom prst="homePlate">
            <a:avLst/>
          </a:prstGeom>
          <a:solidFill>
            <a:srgbClr val="FFC000">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de-DE" sz="1400" kern="0" dirty="0" smtClean="0">
                <a:solidFill>
                  <a:schemeClr val="tx1">
                    <a:lumMod val="75000"/>
                    <a:lumOff val="25000"/>
                  </a:schemeClr>
                </a:solidFill>
                <a:ea typeface="Arial Unicode MS" pitchFamily="34" charset="-128"/>
                <a:cs typeface="Arial Unicode MS" pitchFamily="34" charset="-128"/>
              </a:rPr>
              <a:t>Historical</a:t>
            </a:r>
            <a:endParaRPr lang="de-DE" sz="1400" kern="0" dirty="0">
              <a:solidFill>
                <a:schemeClr val="tx1">
                  <a:lumMod val="75000"/>
                  <a:lumOff val="25000"/>
                </a:schemeClr>
              </a:solidFill>
              <a:ea typeface="Arial Unicode MS" pitchFamily="34" charset="-128"/>
              <a:cs typeface="Arial Unicode MS" pitchFamily="34" charset="-128"/>
            </a:endParaRPr>
          </a:p>
        </p:txBody>
      </p:sp>
      <p:sp>
        <p:nvSpPr>
          <p:cNvPr id="112" name="Pentagon 111"/>
          <p:cNvSpPr/>
          <p:nvPr/>
        </p:nvSpPr>
        <p:spPr bwMode="gray">
          <a:xfrm>
            <a:off x="6177811" y="1648214"/>
            <a:ext cx="1426648" cy="279396"/>
          </a:xfrm>
          <a:prstGeom prst="homePlate">
            <a:avLst/>
          </a:prstGeom>
          <a:solidFill>
            <a:srgbClr val="FFC000">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de-DE" sz="1400" kern="0" dirty="0" err="1" smtClean="0">
                <a:solidFill>
                  <a:schemeClr val="tx1">
                    <a:lumMod val="75000"/>
                    <a:lumOff val="25000"/>
                  </a:schemeClr>
                </a:solidFill>
                <a:ea typeface="Arial Unicode MS" pitchFamily="34" charset="-128"/>
                <a:cs typeface="Arial Unicode MS" pitchFamily="34" charset="-128"/>
              </a:rPr>
              <a:t>Predictive</a:t>
            </a:r>
            <a:endParaRPr lang="de-DE" sz="1400" kern="0" dirty="0">
              <a:solidFill>
                <a:schemeClr val="tx1">
                  <a:lumMod val="75000"/>
                  <a:lumOff val="25000"/>
                </a:schemeClr>
              </a:solidFill>
              <a:ea typeface="Arial Unicode MS" pitchFamily="34" charset="-128"/>
              <a:cs typeface="Arial Unicode MS" pitchFamily="34" charset="-128"/>
            </a:endParaRPr>
          </a:p>
        </p:txBody>
      </p:sp>
      <p:cxnSp>
        <p:nvCxnSpPr>
          <p:cNvPr id="15" name="Elbow Connector 14"/>
          <p:cNvCxnSpPr>
            <a:endCxn id="65" idx="1"/>
          </p:cNvCxnSpPr>
          <p:nvPr/>
        </p:nvCxnSpPr>
        <p:spPr>
          <a:xfrm rot="16200000" flipH="1">
            <a:off x="2327508" y="4055913"/>
            <a:ext cx="721248" cy="125318"/>
          </a:xfrm>
          <a:prstGeom prst="bentConnector2">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4" name="Elbow Connector 113"/>
          <p:cNvCxnSpPr>
            <a:endCxn id="66" idx="1"/>
          </p:cNvCxnSpPr>
          <p:nvPr/>
        </p:nvCxnSpPr>
        <p:spPr>
          <a:xfrm rot="16200000" flipH="1">
            <a:off x="3782078" y="4077889"/>
            <a:ext cx="705736" cy="89944"/>
          </a:xfrm>
          <a:prstGeom prst="bentConnector2">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endCxn id="69" idx="1"/>
          </p:cNvCxnSpPr>
          <p:nvPr/>
        </p:nvCxnSpPr>
        <p:spPr>
          <a:xfrm rot="16200000" flipH="1">
            <a:off x="5333364" y="3971438"/>
            <a:ext cx="709202" cy="306314"/>
          </a:xfrm>
          <a:prstGeom prst="bentConnector2">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322041" y="4076456"/>
            <a:ext cx="1008158" cy="800344"/>
          </a:xfrm>
          <a:prstGeom prst="rect">
            <a:avLst/>
          </a:prstGeom>
          <a:solidFill>
            <a:schemeClr val="tx1">
              <a:lumMod val="75000"/>
              <a:lumOff val="25000"/>
            </a:schemeClr>
          </a:solidFill>
        </p:spPr>
        <p:txBody>
          <a:bodyPr wrap="square" lIns="0" tIns="0" rIns="0" bIns="0" rtlCol="0" anchor="ctr" anchorCtr="0">
            <a:noAutofit/>
          </a:bodyPr>
          <a:lstStyle>
            <a:defPPr>
              <a:defRPr lang="de-DE"/>
            </a:defPPr>
            <a:lvl1pPr algn="ctr" fontAlgn="base">
              <a:spcBef>
                <a:spcPct val="50000"/>
              </a:spcBef>
              <a:spcAft>
                <a:spcPct val="0"/>
              </a:spcAft>
              <a:buClr>
                <a:srgbClr val="F0AB00"/>
              </a:buClr>
              <a:buSzPct val="80000"/>
              <a:defRPr sz="1000" b="1" kern="0">
                <a:solidFill>
                  <a:schemeClr val="bg1"/>
                </a:solidFill>
                <a:ea typeface="Arial Unicode MS" pitchFamily="34" charset="-128"/>
                <a:cs typeface="Arial Unicode MS" pitchFamily="34" charset="-128"/>
              </a:defRPr>
            </a:lvl1pPr>
          </a:lstStyle>
          <a:p>
            <a:r>
              <a:rPr lang="en-US" dirty="0" smtClean="0"/>
              <a:t>Search, mine and map social profiles</a:t>
            </a:r>
            <a:endParaRPr lang="en-US" dirty="0"/>
          </a:p>
        </p:txBody>
      </p:sp>
      <p:cxnSp>
        <p:nvCxnSpPr>
          <p:cNvPr id="63" name="Elbow Connector 62"/>
          <p:cNvCxnSpPr>
            <a:endCxn id="55" idx="1"/>
          </p:cNvCxnSpPr>
          <p:nvPr/>
        </p:nvCxnSpPr>
        <p:spPr>
          <a:xfrm rot="16200000" flipH="1">
            <a:off x="912941" y="4067528"/>
            <a:ext cx="706636" cy="111563"/>
          </a:xfrm>
          <a:prstGeom prst="bentConnector2">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750791" y="4081591"/>
            <a:ext cx="1008158" cy="795209"/>
          </a:xfrm>
          <a:prstGeom prst="rect">
            <a:avLst/>
          </a:prstGeom>
          <a:solidFill>
            <a:schemeClr val="tx1">
              <a:lumMod val="75000"/>
              <a:lumOff val="25000"/>
            </a:schemeClr>
          </a:solidFill>
        </p:spPr>
        <p:txBody>
          <a:bodyPr wrap="square" lIns="0" tIns="0" rIns="0" bIns="0" rtlCol="0" anchor="ctr" anchorCtr="0">
            <a:noAutofit/>
          </a:bodyPr>
          <a:lstStyle/>
          <a:p>
            <a:pPr algn="ctr" fontAlgn="base">
              <a:spcBef>
                <a:spcPct val="50000"/>
              </a:spcBef>
              <a:spcAft>
                <a:spcPct val="0"/>
              </a:spcAft>
              <a:buClr>
                <a:srgbClr val="F0AB00"/>
              </a:buClr>
              <a:buSzPct val="80000"/>
            </a:pPr>
            <a:r>
              <a:rPr lang="en-US" sz="1000" b="1" kern="0" dirty="0" smtClean="0">
                <a:solidFill>
                  <a:schemeClr val="bg1"/>
                </a:solidFill>
                <a:ea typeface="Arial Unicode MS" pitchFamily="34" charset="-128"/>
                <a:cs typeface="Arial Unicode MS" pitchFamily="34" charset="-128"/>
              </a:rPr>
              <a:t>Shared Social linked model</a:t>
            </a:r>
            <a:endParaRPr lang="en-US" sz="1000" b="1" kern="0" dirty="0">
              <a:solidFill>
                <a:schemeClr val="bg1"/>
              </a:solidFill>
              <a:ea typeface="Arial Unicode MS" pitchFamily="34" charset="-128"/>
              <a:cs typeface="Arial Unicode MS" pitchFamily="34" charset="-128"/>
            </a:endParaRPr>
          </a:p>
        </p:txBody>
      </p:sp>
      <p:sp>
        <p:nvSpPr>
          <p:cNvPr id="66" name="TextBox 65"/>
          <p:cNvSpPr txBox="1"/>
          <p:nvPr/>
        </p:nvSpPr>
        <p:spPr>
          <a:xfrm>
            <a:off x="4179918" y="4074657"/>
            <a:ext cx="1230281" cy="802143"/>
          </a:xfrm>
          <a:prstGeom prst="rect">
            <a:avLst/>
          </a:prstGeom>
          <a:solidFill>
            <a:schemeClr val="tx1">
              <a:lumMod val="75000"/>
              <a:lumOff val="25000"/>
            </a:schemeClr>
          </a:solidFill>
        </p:spPr>
        <p:txBody>
          <a:bodyPr wrap="square" lIns="0" tIns="0" rIns="0" bIns="0" rtlCol="0" anchor="ctr" anchorCtr="0">
            <a:noAutofit/>
          </a:bodyPr>
          <a:lstStyle>
            <a:defPPr>
              <a:defRPr lang="de-DE"/>
            </a:defPPr>
            <a:lvl1pPr algn="ctr" fontAlgn="base">
              <a:spcBef>
                <a:spcPct val="50000"/>
              </a:spcBef>
              <a:spcAft>
                <a:spcPct val="0"/>
              </a:spcAft>
              <a:buClr>
                <a:srgbClr val="F0AB00"/>
              </a:buClr>
              <a:buSzPct val="80000"/>
              <a:defRPr sz="1000" b="1" kern="0">
                <a:solidFill>
                  <a:schemeClr val="bg1"/>
                </a:solidFill>
                <a:ea typeface="Arial Unicode MS" pitchFamily="34" charset="-128"/>
                <a:cs typeface="Arial Unicode MS" pitchFamily="34" charset="-128"/>
              </a:defRPr>
            </a:lvl1pPr>
          </a:lstStyle>
          <a:p>
            <a:r>
              <a:rPr lang="en-US" dirty="0" smtClean="0"/>
              <a:t>Adaptive weighted model for social networks</a:t>
            </a:r>
            <a:endParaRPr lang="en-US" dirty="0"/>
          </a:p>
        </p:txBody>
      </p:sp>
      <p:sp>
        <p:nvSpPr>
          <p:cNvPr id="69" name="TextBox 68"/>
          <p:cNvSpPr txBox="1"/>
          <p:nvPr/>
        </p:nvSpPr>
        <p:spPr>
          <a:xfrm>
            <a:off x="5841122" y="4081591"/>
            <a:ext cx="1008158" cy="795209"/>
          </a:xfrm>
          <a:prstGeom prst="rect">
            <a:avLst/>
          </a:prstGeom>
          <a:solidFill>
            <a:schemeClr val="tx1">
              <a:lumMod val="75000"/>
              <a:lumOff val="25000"/>
            </a:schemeClr>
          </a:solidFill>
        </p:spPr>
        <p:txBody>
          <a:bodyPr wrap="square" lIns="0" tIns="0" rIns="0" bIns="0" rtlCol="0" anchor="ctr" anchorCtr="0">
            <a:noAutofit/>
          </a:bodyPr>
          <a:lstStyle/>
          <a:p>
            <a:pPr algn="ctr" fontAlgn="base">
              <a:spcBef>
                <a:spcPct val="50000"/>
              </a:spcBef>
              <a:spcAft>
                <a:spcPct val="0"/>
              </a:spcAft>
              <a:buClr>
                <a:srgbClr val="F0AB00"/>
              </a:buClr>
              <a:buSzPct val="80000"/>
            </a:pPr>
            <a:r>
              <a:rPr lang="en-US" sz="1000" b="1" kern="0" dirty="0" smtClean="0">
                <a:solidFill>
                  <a:schemeClr val="bg1"/>
                </a:solidFill>
                <a:ea typeface="Arial Unicode MS" pitchFamily="34" charset="-128"/>
                <a:cs typeface="Arial Unicode MS" pitchFamily="34" charset="-128"/>
              </a:rPr>
              <a:t>Data Mining Techniques</a:t>
            </a:r>
            <a:endParaRPr lang="en-US" sz="1000" b="1" kern="0" dirty="0">
              <a:solidFill>
                <a:schemeClr val="bg1"/>
              </a:solidFill>
              <a:ea typeface="Arial Unicode MS" pitchFamily="34" charset="-128"/>
              <a:cs typeface="Arial Unicode MS" pitchFamily="34" charset="-128"/>
            </a:endParaRPr>
          </a:p>
        </p:txBody>
      </p:sp>
      <p:sp>
        <p:nvSpPr>
          <p:cNvPr id="73" name="Pentagon 72"/>
          <p:cNvSpPr/>
          <p:nvPr/>
        </p:nvSpPr>
        <p:spPr bwMode="gray">
          <a:xfrm>
            <a:off x="3270494" y="1641478"/>
            <a:ext cx="1438653" cy="279396"/>
          </a:xfrm>
          <a:prstGeom prst="homePlate">
            <a:avLst/>
          </a:prstGeom>
          <a:solidFill>
            <a:srgbClr val="FFC000">
              <a:alpha val="70000"/>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400" i="0" u="none" strike="noStrike" kern="0" cap="none" spc="0" normalizeH="0" baseline="0" noProof="0" dirty="0" err="1" smtClean="0">
                <a:ln>
                  <a:noFill/>
                </a:ln>
                <a:solidFill>
                  <a:schemeClr val="tx1">
                    <a:lumMod val="75000"/>
                    <a:lumOff val="25000"/>
                  </a:schemeClr>
                </a:solidFill>
                <a:effectLst/>
                <a:uLnTx/>
                <a:uFillTx/>
                <a:ea typeface="Arial Unicode MS" pitchFamily="34" charset="-128"/>
                <a:cs typeface="Arial Unicode MS" pitchFamily="34" charset="-128"/>
              </a:rPr>
              <a:t>Matching</a:t>
            </a:r>
            <a:endParaRPr kumimoji="0" lang="de-DE" sz="1400" i="0" u="none" strike="noStrike" kern="0" cap="none" spc="0" normalizeH="0" baseline="0" noProof="0" dirty="0" smtClean="0">
              <a:ln>
                <a:noFill/>
              </a:ln>
              <a:solidFill>
                <a:schemeClr val="tx1">
                  <a:lumMod val="75000"/>
                  <a:lumOff val="25000"/>
                </a:schemeClr>
              </a:solidFill>
              <a:effectLst/>
              <a:uLnTx/>
              <a:uFillTx/>
              <a:ea typeface="Arial Unicode MS" pitchFamily="34" charset="-128"/>
              <a:cs typeface="Arial Unicode MS" pitchFamily="34" charset="-128"/>
            </a:endParaRPr>
          </a:p>
        </p:txBody>
      </p:sp>
      <p:sp>
        <p:nvSpPr>
          <p:cNvPr id="74" name="Pentagon 73"/>
          <p:cNvSpPr/>
          <p:nvPr/>
        </p:nvSpPr>
        <p:spPr bwMode="gray">
          <a:xfrm>
            <a:off x="1783639" y="1631948"/>
            <a:ext cx="1471231" cy="279396"/>
          </a:xfrm>
          <a:prstGeom prst="homePlate">
            <a:avLst/>
          </a:prstGeom>
          <a:solidFill>
            <a:srgbClr val="FFC000">
              <a:alpha val="70000"/>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400" i="0" u="none" strike="noStrike" kern="0" cap="none" spc="0" normalizeH="0" baseline="0" noProof="0" dirty="0" smtClean="0">
                <a:ln>
                  <a:noFill/>
                </a:ln>
                <a:solidFill>
                  <a:schemeClr val="tx1">
                    <a:lumMod val="75000"/>
                    <a:lumOff val="25000"/>
                  </a:schemeClr>
                </a:solidFill>
                <a:effectLst/>
                <a:uLnTx/>
                <a:uFillTx/>
                <a:ea typeface="Arial Unicode MS" pitchFamily="34" charset="-128"/>
                <a:cs typeface="Arial Unicode MS" pitchFamily="34" charset="-128"/>
              </a:rPr>
              <a:t>Exploration</a:t>
            </a:r>
          </a:p>
        </p:txBody>
      </p:sp>
      <p:sp>
        <p:nvSpPr>
          <p:cNvPr id="75" name="Pentagon 74"/>
          <p:cNvSpPr/>
          <p:nvPr/>
        </p:nvSpPr>
        <p:spPr bwMode="gray">
          <a:xfrm>
            <a:off x="4683997" y="1276351"/>
            <a:ext cx="2909885" cy="279396"/>
          </a:xfrm>
          <a:prstGeom prst="homePlate">
            <a:avLst/>
          </a:prstGeom>
          <a:solidFill>
            <a:srgbClr val="FFC000">
              <a:alpha val="70000"/>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400" b="1" i="0" u="none" strike="noStrike" kern="0" cap="none" spc="0" normalizeH="0" baseline="0" noProof="0" dirty="0" smtClean="0">
                <a:ln>
                  <a:noFill/>
                </a:ln>
                <a:solidFill>
                  <a:schemeClr val="tx1">
                    <a:lumMod val="75000"/>
                    <a:lumOff val="25000"/>
                  </a:schemeClr>
                </a:solidFill>
                <a:effectLst/>
                <a:uLnTx/>
                <a:uFillTx/>
                <a:ea typeface="Arial Unicode MS" pitchFamily="34" charset="-128"/>
                <a:cs typeface="Arial Unicode MS" pitchFamily="34" charset="-128"/>
              </a:rPr>
              <a:t>Mining</a:t>
            </a:r>
            <a:endParaRPr kumimoji="0" lang="de-DE" sz="1400" b="1" i="0" u="none" strike="noStrike" kern="0" cap="none" spc="0" normalizeH="0" baseline="0" noProof="0" dirty="0" smtClean="0">
              <a:ln>
                <a:noFill/>
              </a:ln>
              <a:solidFill>
                <a:schemeClr val="tx1">
                  <a:lumMod val="75000"/>
                  <a:lumOff val="25000"/>
                </a:schemeClr>
              </a:solidFill>
              <a:effectLst/>
              <a:uLnTx/>
              <a:uFillTx/>
              <a:ea typeface="Arial Unicode MS" pitchFamily="34" charset="-128"/>
              <a:cs typeface="Arial Unicode MS" pitchFamily="34" charset="-128"/>
            </a:endParaRPr>
          </a:p>
        </p:txBody>
      </p:sp>
      <p:sp>
        <p:nvSpPr>
          <p:cNvPr id="54" name="Pentagon 53"/>
          <p:cNvSpPr/>
          <p:nvPr/>
        </p:nvSpPr>
        <p:spPr bwMode="gray">
          <a:xfrm>
            <a:off x="7593882" y="1285874"/>
            <a:ext cx="1409699" cy="285749"/>
          </a:xfrm>
          <a:prstGeom prst="homePlate">
            <a:avLst/>
          </a:prstGeom>
          <a:solidFill>
            <a:srgbClr val="FFC000">
              <a:alpha val="60000"/>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b="1" i="0" u="none" strike="noStrike" kern="0" cap="none" spc="0" normalizeH="0" baseline="0" noProof="0" dirty="0" err="1" smtClean="0">
                <a:ln>
                  <a:noFill/>
                </a:ln>
                <a:solidFill>
                  <a:schemeClr val="tx1">
                    <a:lumMod val="75000"/>
                    <a:lumOff val="25000"/>
                  </a:schemeClr>
                </a:solidFill>
                <a:effectLst/>
                <a:uLnTx/>
                <a:uFillTx/>
                <a:ea typeface="Arial Unicode MS" pitchFamily="34" charset="-128"/>
                <a:cs typeface="Arial Unicode MS" pitchFamily="34" charset="-128"/>
              </a:rPr>
              <a:t>Refining</a:t>
            </a:r>
            <a:endParaRPr kumimoji="0" lang="de-DE" sz="1600" b="1" i="0" u="none" strike="noStrike" kern="0" cap="none" spc="0" normalizeH="0" baseline="0" noProof="0" dirty="0" smtClean="0">
              <a:ln>
                <a:noFill/>
              </a:ln>
              <a:solidFill>
                <a:schemeClr val="tx1">
                  <a:lumMod val="75000"/>
                  <a:lumOff val="25000"/>
                </a:schemeClr>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402543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3" cstate="print"/>
          <a:srcRect l="9966" r="13313"/>
          <a:stretch>
            <a:fillRect/>
          </a:stretch>
        </p:blipFill>
        <p:spPr bwMode="auto">
          <a:xfrm>
            <a:off x="3175" y="0"/>
            <a:ext cx="9144000" cy="5143500"/>
          </a:xfrm>
          <a:prstGeom prst="rect">
            <a:avLst/>
          </a:prstGeom>
          <a:noFill/>
          <a:ln w="9525">
            <a:noFill/>
            <a:miter lim="800000"/>
            <a:headEnd/>
            <a:tailEnd/>
          </a:ln>
        </p:spPr>
      </p:pic>
      <p:sp>
        <p:nvSpPr>
          <p:cNvPr id="98307" name="Title 1"/>
          <p:cNvSpPr>
            <a:spLocks noGrp="1"/>
          </p:cNvSpPr>
          <p:nvPr>
            <p:ph type="title"/>
          </p:nvPr>
        </p:nvSpPr>
        <p:spPr/>
        <p:txBody>
          <a:bodyPr/>
          <a:lstStyle/>
          <a:p>
            <a:pPr eaLnBrk="1" hangingPunct="1"/>
            <a:r>
              <a:rPr lang="en-US" dirty="0" smtClean="0">
                <a:solidFill>
                  <a:schemeClr val="bg1"/>
                </a:solidFill>
              </a:rPr>
              <a:t>Panorama</a:t>
            </a:r>
            <a:endParaRPr lang="en-US" dirty="0" smtClean="0">
              <a:solidFill>
                <a:schemeClr val="bg1"/>
              </a:solidFill>
            </a:endParaRPr>
          </a:p>
        </p:txBody>
      </p:sp>
      <p:grpSp>
        <p:nvGrpSpPr>
          <p:cNvPr id="2" name="Group 1"/>
          <p:cNvGrpSpPr/>
          <p:nvPr/>
        </p:nvGrpSpPr>
        <p:grpSpPr>
          <a:xfrm>
            <a:off x="228600" y="895350"/>
            <a:ext cx="8609012" cy="811212"/>
            <a:chOff x="306388" y="1455738"/>
            <a:chExt cx="8609012" cy="811212"/>
          </a:xfrm>
        </p:grpSpPr>
        <p:sp>
          <p:nvSpPr>
            <p:cNvPr id="11" name="TextBox 10"/>
            <p:cNvSpPr txBox="1"/>
            <p:nvPr/>
          </p:nvSpPr>
          <p:spPr>
            <a:xfrm>
              <a:off x="306388" y="1455738"/>
              <a:ext cx="8609012" cy="811212"/>
            </a:xfrm>
            <a:prstGeom prst="rect">
              <a:avLst/>
            </a:prstGeom>
            <a:solidFill>
              <a:schemeClr val="tx1">
                <a:lumMod val="75000"/>
                <a:lumOff val="25000"/>
                <a:alpha val="70000"/>
              </a:schemeClr>
            </a:solidFill>
          </p:spPr>
          <p:txBody>
            <a:bodyPr lIns="91380" tIns="45690" rIns="91380" bIns="45690"/>
            <a:lstStyle/>
            <a:p>
              <a:pPr algn="ctr" defTabSz="913790" fontAlgn="auto">
                <a:spcBef>
                  <a:spcPct val="50000"/>
                </a:spcBef>
                <a:spcAft>
                  <a:spcPts val="0"/>
                </a:spcAft>
                <a:buClr>
                  <a:srgbClr val="F0AB00"/>
                </a:buClr>
                <a:buSzPct val="80000"/>
                <a:defRPr/>
              </a:pPr>
              <a:endParaRPr lang="de-DE" sz="2600" b="1" kern="0" dirty="0">
                <a:solidFill>
                  <a:srgbClr val="FFFFFF"/>
                </a:solidFill>
                <a:latin typeface="+mn-lt"/>
                <a:ea typeface="Arial Unicode MS" pitchFamily="34" charset="-128"/>
                <a:cs typeface="Arial Unicode MS" pitchFamily="34" charset="-128"/>
              </a:endParaRPr>
            </a:p>
          </p:txBody>
        </p:sp>
        <p:sp>
          <p:nvSpPr>
            <p:cNvPr id="18" name="TextBox 17"/>
            <p:cNvSpPr txBox="1"/>
            <p:nvPr/>
          </p:nvSpPr>
          <p:spPr>
            <a:xfrm>
              <a:off x="422275" y="1504950"/>
              <a:ext cx="8305800" cy="662267"/>
            </a:xfrm>
            <a:prstGeom prst="rect">
              <a:avLst/>
            </a:prstGeom>
            <a:noFill/>
          </p:spPr>
          <p:txBody>
            <a:bodyPr wrap="square" lIns="107217" tIns="53611" rIns="107217" bIns="53611">
              <a:spAutoFit/>
            </a:bodyPr>
            <a:lstStyle/>
            <a:p>
              <a:pPr>
                <a:buClr>
                  <a:srgbClr val="F0AB00"/>
                </a:buClr>
              </a:pPr>
              <a:r>
                <a:rPr lang="en-US" sz="1200" dirty="0" smtClean="0">
                  <a:solidFill>
                    <a:srgbClr val="FFFFFF"/>
                  </a:solidFill>
                </a:rPr>
                <a:t>Panorama </a:t>
              </a:r>
              <a:r>
                <a:rPr lang="en-US" sz="1200" dirty="0">
                  <a:solidFill>
                    <a:srgbClr val="FFFFFF"/>
                  </a:solidFill>
                </a:rPr>
                <a:t>is a </a:t>
              </a:r>
              <a:r>
                <a:rPr lang="en-US" sz="1200" b="1" dirty="0">
                  <a:solidFill>
                    <a:srgbClr val="F0AB00"/>
                  </a:solidFill>
                </a:rPr>
                <a:t>self-service</a:t>
              </a:r>
              <a:r>
                <a:rPr lang="en-US" sz="1200" dirty="0">
                  <a:solidFill>
                    <a:srgbClr val="F0AB00"/>
                  </a:solidFill>
                </a:rPr>
                <a:t>, </a:t>
              </a:r>
              <a:r>
                <a:rPr lang="en-US" sz="1200" b="1" dirty="0">
                  <a:solidFill>
                    <a:srgbClr val="F0AB00"/>
                  </a:solidFill>
                </a:rPr>
                <a:t>real-time</a:t>
              </a:r>
              <a:r>
                <a:rPr lang="en-US" sz="1200" dirty="0">
                  <a:solidFill>
                    <a:srgbClr val="F0AB00"/>
                  </a:solidFill>
                </a:rPr>
                <a:t> </a:t>
              </a:r>
              <a:r>
                <a:rPr lang="en-US" sz="1200" dirty="0" err="1">
                  <a:solidFill>
                    <a:srgbClr val="FFFFFF"/>
                  </a:solidFill>
                </a:rPr>
                <a:t>dashboarding</a:t>
              </a:r>
              <a:r>
                <a:rPr lang="en-US" sz="1200" dirty="0">
                  <a:solidFill>
                    <a:srgbClr val="FFFFFF"/>
                  </a:solidFill>
                </a:rPr>
                <a:t> mobile solution for </a:t>
              </a:r>
              <a:r>
                <a:rPr lang="en-US" sz="1200" b="1" dirty="0">
                  <a:solidFill>
                    <a:srgbClr val="F0AB00"/>
                  </a:solidFill>
                </a:rPr>
                <a:t>business users</a:t>
              </a:r>
              <a:r>
                <a:rPr lang="en-US" sz="1200" dirty="0">
                  <a:solidFill>
                    <a:srgbClr val="FFFFFF"/>
                  </a:solidFill>
                </a:rPr>
                <a:t>, leveraging </a:t>
              </a:r>
              <a:r>
                <a:rPr lang="en-US" sz="1200" b="1" dirty="0">
                  <a:solidFill>
                    <a:schemeClr val="accent1"/>
                  </a:solidFill>
                </a:rPr>
                <a:t>LAVA</a:t>
              </a:r>
              <a:r>
                <a:rPr lang="en-US" sz="1200" dirty="0">
                  <a:solidFill>
                    <a:srgbClr val="FFFFFF"/>
                  </a:solidFill>
                </a:rPr>
                <a:t> design principles as self-service enabler, Analytics on Demand </a:t>
              </a:r>
              <a:r>
                <a:rPr lang="en-US" sz="1200" b="1" dirty="0">
                  <a:solidFill>
                    <a:schemeClr val="accent1"/>
                  </a:solidFill>
                </a:rPr>
                <a:t>(</a:t>
              </a:r>
              <a:r>
                <a:rPr lang="en-US" sz="1200" b="1" dirty="0" err="1">
                  <a:solidFill>
                    <a:schemeClr val="accent1"/>
                  </a:solidFill>
                </a:rPr>
                <a:t>AoD</a:t>
              </a:r>
              <a:r>
                <a:rPr lang="en-US" sz="1200" b="1" dirty="0">
                  <a:solidFill>
                    <a:schemeClr val="accent1"/>
                  </a:solidFill>
                </a:rPr>
                <a:t>)</a:t>
              </a:r>
              <a:r>
                <a:rPr lang="en-US" sz="1200" dirty="0">
                  <a:solidFill>
                    <a:srgbClr val="FFFFFF"/>
                  </a:solidFill>
                </a:rPr>
                <a:t>, </a:t>
              </a:r>
              <a:r>
                <a:rPr lang="en-US" sz="1200" b="1" dirty="0">
                  <a:solidFill>
                    <a:schemeClr val="accent1"/>
                  </a:solidFill>
                </a:rPr>
                <a:t>HANA Views </a:t>
              </a:r>
              <a:r>
                <a:rPr lang="en-US" sz="1200" dirty="0">
                  <a:solidFill>
                    <a:srgbClr val="FFFFFF"/>
                  </a:solidFill>
                </a:rPr>
                <a:t>and Data Specification Language </a:t>
              </a:r>
              <a:r>
                <a:rPr lang="en-US" sz="1200" b="1" dirty="0">
                  <a:solidFill>
                    <a:schemeClr val="accent1"/>
                  </a:solidFill>
                </a:rPr>
                <a:t>(</a:t>
              </a:r>
              <a:r>
                <a:rPr lang="en-US" sz="1200" b="1" dirty="0" err="1">
                  <a:solidFill>
                    <a:schemeClr val="accent1"/>
                  </a:solidFill>
                </a:rPr>
                <a:t>DaSL</a:t>
              </a:r>
              <a:r>
                <a:rPr lang="en-US" sz="1200" b="1" dirty="0">
                  <a:solidFill>
                    <a:schemeClr val="accent1"/>
                  </a:solidFill>
                </a:rPr>
                <a:t>)</a:t>
              </a:r>
              <a:r>
                <a:rPr lang="en-US" sz="1200" dirty="0">
                  <a:solidFill>
                    <a:srgbClr val="FFFFFF"/>
                  </a:solidFill>
                </a:rPr>
                <a:t> to easily create and consume powerful analytic computations running at HANA speed .</a:t>
              </a:r>
              <a:endParaRPr lang="en-US" sz="1200" dirty="0">
                <a:solidFill>
                  <a:srgbClr val="FFFFFF"/>
                </a:solidFill>
              </a:endParaRPr>
            </a:p>
          </p:txBody>
        </p:sp>
      </p:grpSp>
      <p:pic>
        <p:nvPicPr>
          <p:cNvPr id="98317" name="Picture 3"/>
          <p:cNvPicPr>
            <a:picLocks noChangeAspect="1" noChangeArrowheads="1"/>
          </p:cNvPicPr>
          <p:nvPr/>
        </p:nvPicPr>
        <p:blipFill>
          <a:blip r:embed="rId4" cstate="print"/>
          <a:srcRect/>
          <a:stretch>
            <a:fillRect/>
          </a:stretch>
        </p:blipFill>
        <p:spPr bwMode="auto">
          <a:xfrm>
            <a:off x="7294563" y="4724400"/>
            <a:ext cx="1560512" cy="225425"/>
          </a:xfrm>
          <a:prstGeom prst="rect">
            <a:avLst/>
          </a:prstGeom>
          <a:noFill/>
          <a:ln w="9525">
            <a:noFill/>
            <a:miter lim="800000"/>
            <a:headEnd/>
            <a:tailEnd/>
          </a:ln>
        </p:spPr>
      </p:pic>
      <p:pic>
        <p:nvPicPr>
          <p:cNvPr id="98318" name="Picture 19" descr="SAP_grad_R_pref.png"/>
          <p:cNvPicPr>
            <a:picLocks noChangeAspect="1"/>
          </p:cNvPicPr>
          <p:nvPr/>
        </p:nvPicPr>
        <p:blipFill>
          <a:blip r:embed="rId5" cstate="print"/>
          <a:srcRect/>
          <a:stretch>
            <a:fillRect/>
          </a:stretch>
        </p:blipFill>
        <p:spPr bwMode="auto">
          <a:xfrm>
            <a:off x="244475" y="4610100"/>
            <a:ext cx="684213" cy="339725"/>
          </a:xfrm>
          <a:prstGeom prst="rect">
            <a:avLst/>
          </a:prstGeom>
          <a:noFill/>
          <a:ln w="9525">
            <a:noFill/>
            <a:miter lim="800000"/>
            <a:headEnd/>
            <a:tailEnd/>
          </a:ln>
        </p:spPr>
      </p:pic>
      <p:sp>
        <p:nvSpPr>
          <p:cNvPr id="21" name="Rectangle 20"/>
          <p:cNvSpPr/>
          <p:nvPr/>
        </p:nvSpPr>
        <p:spPr bwMode="gray">
          <a:xfrm>
            <a:off x="228600" y="1791286"/>
            <a:ext cx="2362200" cy="1999663"/>
          </a:xfrm>
          <a:prstGeom prst="rect">
            <a:avLst/>
          </a:prstGeom>
          <a:solidFill>
            <a:srgbClr val="FFC943">
              <a:alpha val="70000"/>
            </a:srgbClr>
          </a:solidFill>
          <a:ln w="6350" algn="ctr">
            <a:noFill/>
            <a:miter lim="800000"/>
            <a:headEnd/>
            <a:tailEnd/>
          </a:ln>
        </p:spPr>
        <p:txBody>
          <a:bodyPr lIns="89940" tIns="71955" rIns="89940" bIns="0" anchor="ctr"/>
          <a:lstStyle/>
          <a:p>
            <a:r>
              <a:rPr lang="en-US" sz="1400" dirty="0">
                <a:solidFill>
                  <a:schemeClr val="bg1"/>
                </a:solidFill>
                <a:hlinkClick r:id="rId6"/>
              </a:rPr>
              <a:t>https://portalpanoramaaod.prod.jpaas.sapbydesign.com/panorama/?sap-ui-xx-test-mobile=true&amp;sap-ui-xx-fakeOS=ios</a:t>
            </a:r>
            <a:endParaRPr lang="en-US" sz="1400" dirty="0">
              <a:solidFill>
                <a:schemeClr val="bg1"/>
              </a:solidFill>
            </a:endParaRPr>
          </a:p>
        </p:txBody>
      </p:sp>
      <p:grpSp>
        <p:nvGrpSpPr>
          <p:cNvPr id="36" name="Group 35"/>
          <p:cNvGrpSpPr/>
          <p:nvPr/>
        </p:nvGrpSpPr>
        <p:grpSpPr>
          <a:xfrm>
            <a:off x="3505201" y="1782199"/>
            <a:ext cx="4038600" cy="2846951"/>
            <a:chOff x="1040190" y="891482"/>
            <a:chExt cx="7653810" cy="5599275"/>
          </a:xfrm>
        </p:grpSpPr>
        <p:grpSp>
          <p:nvGrpSpPr>
            <p:cNvPr id="37" name="Group 36"/>
            <p:cNvGrpSpPr/>
            <p:nvPr/>
          </p:nvGrpSpPr>
          <p:grpSpPr>
            <a:xfrm>
              <a:off x="2822966" y="891482"/>
              <a:ext cx="4296547" cy="3357100"/>
              <a:chOff x="1537042" y="2313228"/>
              <a:chExt cx="4296547" cy="3357100"/>
            </a:xfrm>
          </p:grpSpPr>
          <p:pic>
            <p:nvPicPr>
              <p:cNvPr id="47" name="Picture 46" descr="C:\Users\I067041\Documents\MOCKUP ELEMENTS\IPAD\cad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006766" y="1843504"/>
                <a:ext cx="3357100" cy="42965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Users\I051223\Desktop\Nomadd\Panorama\Authoring\photorg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8865" y="2681939"/>
                <a:ext cx="3492901" cy="26196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1040190" y="2623219"/>
              <a:ext cx="4296547" cy="3357100"/>
              <a:chOff x="566400" y="2294627"/>
              <a:chExt cx="4685855" cy="3661285"/>
            </a:xfrm>
          </p:grpSpPr>
          <p:grpSp>
            <p:nvGrpSpPr>
              <p:cNvPr id="42" name="Group 41"/>
              <p:cNvGrpSpPr/>
              <p:nvPr/>
            </p:nvGrpSpPr>
            <p:grpSpPr>
              <a:xfrm>
                <a:off x="566400" y="2294627"/>
                <a:ext cx="4685855" cy="3661285"/>
                <a:chOff x="566400" y="2294627"/>
                <a:chExt cx="4685855" cy="3661285"/>
              </a:xfrm>
            </p:grpSpPr>
            <p:pic>
              <p:nvPicPr>
                <p:cNvPr id="45" name="Picture 44" descr="C:\Users\I067041\Documents\MOCKUP ELEMENTS\IPAD\cad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1078685" y="1782342"/>
                  <a:ext cx="3661285" cy="468585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I067041\Documents\PANORAMA\Sprint_04\UX REVIEW\new_board_CATHI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1490" y="2715106"/>
                  <a:ext cx="3795321" cy="2846491"/>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 descr="C:\Users\I067041\Documents\PANORAMA\Sprint_04\UX REVIEW\library_ribb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98118" y="2775697"/>
                <a:ext cx="209688" cy="28326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5" descr="C:\Users\I067041\Documents\PANORAMA\Sprint_04\UX REVIEW\settings_ribb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19496" y="2768104"/>
                <a:ext cx="209688" cy="2832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5336900" y="2194210"/>
              <a:ext cx="3357100" cy="4296547"/>
              <a:chOff x="2011192" y="2100309"/>
              <a:chExt cx="3357100" cy="4296547"/>
            </a:xfrm>
          </p:grpSpPr>
          <p:pic>
            <p:nvPicPr>
              <p:cNvPr id="40" name="Picture 39" descr="C:\Users\I067041\Documents\MOCKUP ELEMENTS\IPAD\cadr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11192" y="2100309"/>
                <a:ext cx="3357100" cy="42965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00295" y="2529318"/>
                <a:ext cx="2591999" cy="34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49" name="Title 1"/>
          <p:cNvSpPr txBox="1">
            <a:spLocks/>
          </p:cNvSpPr>
          <p:nvPr/>
        </p:nvSpPr>
        <p:spPr bwMode="gray">
          <a:xfrm>
            <a:off x="304800" y="1791286"/>
            <a:ext cx="5597129" cy="56673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defTabSz="911225" rtl="0" eaLnBrk="1" fontAlgn="base" hangingPunct="1">
              <a:spcBef>
                <a:spcPct val="0"/>
              </a:spcBef>
              <a:spcAft>
                <a:spcPct val="0"/>
              </a:spcAft>
              <a:defRPr sz="2400" b="1" kern="1200">
                <a:solidFill>
                  <a:schemeClr val="accent2"/>
                </a:solidFill>
                <a:latin typeface="+mj-lt"/>
                <a:ea typeface="+mj-ea"/>
                <a:cs typeface="+mj-cs"/>
              </a:defRPr>
            </a:lvl1pPr>
            <a:lvl2pPr algn="l" defTabSz="911225" rtl="0" eaLnBrk="1" fontAlgn="base" hangingPunct="1">
              <a:spcBef>
                <a:spcPct val="0"/>
              </a:spcBef>
              <a:spcAft>
                <a:spcPct val="0"/>
              </a:spcAft>
              <a:defRPr sz="2400" b="1">
                <a:solidFill>
                  <a:schemeClr val="accent2"/>
                </a:solidFill>
                <a:latin typeface="Arial" charset="0"/>
              </a:defRPr>
            </a:lvl2pPr>
            <a:lvl3pPr algn="l" defTabSz="911225" rtl="0" eaLnBrk="1" fontAlgn="base" hangingPunct="1">
              <a:spcBef>
                <a:spcPct val="0"/>
              </a:spcBef>
              <a:spcAft>
                <a:spcPct val="0"/>
              </a:spcAft>
              <a:defRPr sz="2400" b="1">
                <a:solidFill>
                  <a:schemeClr val="accent2"/>
                </a:solidFill>
                <a:latin typeface="Arial" charset="0"/>
              </a:defRPr>
            </a:lvl3pPr>
            <a:lvl4pPr algn="l" defTabSz="911225" rtl="0" eaLnBrk="1" fontAlgn="base" hangingPunct="1">
              <a:spcBef>
                <a:spcPct val="0"/>
              </a:spcBef>
              <a:spcAft>
                <a:spcPct val="0"/>
              </a:spcAft>
              <a:defRPr sz="2400" b="1">
                <a:solidFill>
                  <a:schemeClr val="accent2"/>
                </a:solidFill>
                <a:latin typeface="Arial" charset="0"/>
              </a:defRPr>
            </a:lvl4pPr>
            <a:lvl5pPr algn="l" defTabSz="911225" rtl="0" eaLnBrk="1" fontAlgn="base" hangingPunct="1">
              <a:spcBef>
                <a:spcPct val="0"/>
              </a:spcBef>
              <a:spcAft>
                <a:spcPct val="0"/>
              </a:spcAft>
              <a:defRPr sz="2400" b="1">
                <a:solidFill>
                  <a:schemeClr val="accent2"/>
                </a:solidFill>
                <a:latin typeface="Arial" charset="0"/>
              </a:defRPr>
            </a:lvl5pPr>
            <a:lvl6pPr marL="456960" algn="l" defTabSz="912325" rtl="0" eaLnBrk="1" fontAlgn="base" hangingPunct="1">
              <a:spcBef>
                <a:spcPct val="0"/>
              </a:spcBef>
              <a:spcAft>
                <a:spcPct val="0"/>
              </a:spcAft>
              <a:defRPr sz="2400" b="1">
                <a:solidFill>
                  <a:schemeClr val="accent2"/>
                </a:solidFill>
                <a:latin typeface="Arial" charset="0"/>
              </a:defRPr>
            </a:lvl6pPr>
            <a:lvl7pPr marL="913912" algn="l" defTabSz="912325" rtl="0" eaLnBrk="1" fontAlgn="base" hangingPunct="1">
              <a:spcBef>
                <a:spcPct val="0"/>
              </a:spcBef>
              <a:spcAft>
                <a:spcPct val="0"/>
              </a:spcAft>
              <a:defRPr sz="2400" b="1">
                <a:solidFill>
                  <a:schemeClr val="accent2"/>
                </a:solidFill>
                <a:latin typeface="Arial" charset="0"/>
              </a:defRPr>
            </a:lvl7pPr>
            <a:lvl8pPr marL="1370868" algn="l" defTabSz="912325" rtl="0" eaLnBrk="1" fontAlgn="base" hangingPunct="1">
              <a:spcBef>
                <a:spcPct val="0"/>
              </a:spcBef>
              <a:spcAft>
                <a:spcPct val="0"/>
              </a:spcAft>
              <a:defRPr sz="2400" b="1">
                <a:solidFill>
                  <a:schemeClr val="accent2"/>
                </a:solidFill>
                <a:latin typeface="Arial" charset="0"/>
              </a:defRPr>
            </a:lvl8pPr>
            <a:lvl9pPr marL="1827824" algn="l" defTabSz="912325" rtl="0" eaLnBrk="1" fontAlgn="base" hangingPunct="1">
              <a:spcBef>
                <a:spcPct val="0"/>
              </a:spcBef>
              <a:spcAft>
                <a:spcPct val="0"/>
              </a:spcAft>
              <a:defRPr sz="2400" b="1">
                <a:solidFill>
                  <a:schemeClr val="accent2"/>
                </a:solidFill>
                <a:latin typeface="Arial" charset="0"/>
              </a:defRPr>
            </a:lvl9pPr>
          </a:lstStyle>
          <a:p>
            <a:r>
              <a:rPr lang="en-US" dirty="0" smtClean="0">
                <a:solidFill>
                  <a:schemeClr val="bg1"/>
                </a:solidFill>
              </a:rPr>
              <a:t>Demo</a:t>
            </a:r>
            <a:endParaRPr lang="en-US" dirty="0" smtClean="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p:cNvPicPr>
          <p:nvPr/>
        </p:nvPicPr>
        <p:blipFill>
          <a:blip r:embed="rId3" cstate="print"/>
          <a:srcRect t="2" b="17958"/>
          <a:stretch>
            <a:fillRect/>
          </a:stretch>
        </p:blipFill>
        <p:spPr bwMode="auto">
          <a:xfrm>
            <a:off x="0" y="0"/>
            <a:ext cx="9144000" cy="5148263"/>
          </a:xfrm>
          <a:prstGeom prst="rect">
            <a:avLst/>
          </a:prstGeom>
          <a:noFill/>
          <a:ln w="9525">
            <a:noFill/>
            <a:miter lim="800000"/>
            <a:headEnd/>
            <a:tailEnd/>
          </a:ln>
        </p:spPr>
      </p:pic>
      <p:sp>
        <p:nvSpPr>
          <p:cNvPr id="99331" name="Title 1"/>
          <p:cNvSpPr>
            <a:spLocks noGrp="1"/>
          </p:cNvSpPr>
          <p:nvPr>
            <p:ph type="title"/>
          </p:nvPr>
        </p:nvSpPr>
        <p:spPr/>
        <p:txBody>
          <a:bodyPr/>
          <a:lstStyle/>
          <a:p>
            <a:pPr eaLnBrk="1" hangingPunct="1"/>
            <a:r>
              <a:rPr lang="de-DE" sz="2200" dirty="0" smtClean="0">
                <a:solidFill>
                  <a:schemeClr val="bg1"/>
                </a:solidFill>
              </a:rPr>
              <a:t>SAP </a:t>
            </a:r>
            <a:r>
              <a:rPr lang="de-DE" sz="2200" dirty="0" smtClean="0">
                <a:solidFill>
                  <a:schemeClr val="bg1"/>
                </a:solidFill>
              </a:rPr>
              <a:t>Precision </a:t>
            </a:r>
            <a:r>
              <a:rPr lang="en-US" sz="2200" dirty="0" smtClean="0">
                <a:solidFill>
                  <a:schemeClr val="bg1"/>
                </a:solidFill>
              </a:rPr>
              <a:t>Retailing (Apollo)</a:t>
            </a:r>
            <a:r>
              <a:rPr lang="de-DE" sz="2200" dirty="0" smtClean="0">
                <a:solidFill>
                  <a:schemeClr val="bg1"/>
                </a:solidFill>
              </a:rPr>
              <a:t/>
            </a:r>
            <a:br>
              <a:rPr lang="de-DE" sz="2200" dirty="0" smtClean="0">
                <a:solidFill>
                  <a:schemeClr val="bg1"/>
                </a:solidFill>
              </a:rPr>
            </a:br>
            <a:endParaRPr lang="de-DE" sz="2200" dirty="0" smtClean="0">
              <a:solidFill>
                <a:schemeClr val="bg1"/>
              </a:solidFill>
            </a:endParaRPr>
          </a:p>
        </p:txBody>
      </p:sp>
      <p:pic>
        <p:nvPicPr>
          <p:cNvPr id="99332" name="Picture 3"/>
          <p:cNvPicPr>
            <a:picLocks noChangeAspect="1" noChangeArrowheads="1"/>
          </p:cNvPicPr>
          <p:nvPr/>
        </p:nvPicPr>
        <p:blipFill>
          <a:blip r:embed="rId4" cstate="print"/>
          <a:srcRect/>
          <a:stretch>
            <a:fillRect/>
          </a:stretch>
        </p:blipFill>
        <p:spPr bwMode="auto">
          <a:xfrm>
            <a:off x="7294563" y="4724400"/>
            <a:ext cx="1560512" cy="225425"/>
          </a:xfrm>
          <a:prstGeom prst="rect">
            <a:avLst/>
          </a:prstGeom>
          <a:noFill/>
          <a:ln w="9525">
            <a:noFill/>
            <a:miter lim="800000"/>
            <a:headEnd/>
            <a:tailEnd/>
          </a:ln>
        </p:spPr>
      </p:pic>
      <p:sp>
        <p:nvSpPr>
          <p:cNvPr id="20" name="TextBox 19"/>
          <p:cNvSpPr txBox="1"/>
          <p:nvPr/>
        </p:nvSpPr>
        <p:spPr>
          <a:xfrm>
            <a:off x="1447800" y="1615281"/>
            <a:ext cx="2700338" cy="2407444"/>
          </a:xfrm>
          <a:prstGeom prst="rect">
            <a:avLst/>
          </a:prstGeom>
          <a:solidFill>
            <a:schemeClr val="tx1">
              <a:lumMod val="75000"/>
              <a:lumOff val="25000"/>
              <a:alpha val="70000"/>
            </a:schemeClr>
          </a:solidFill>
        </p:spPr>
        <p:txBody>
          <a:bodyPr lIns="91380" tIns="45690" rIns="91380" bIns="45690"/>
          <a:lstStyle>
            <a:lvl1pPr defTabSz="814388">
              <a:defRPr>
                <a:solidFill>
                  <a:schemeClr val="tx1"/>
                </a:solidFill>
                <a:latin typeface="Arial" charset="0"/>
              </a:defRPr>
            </a:lvl1pPr>
            <a:lvl2pPr marL="742950" indent="-285750" defTabSz="814388">
              <a:defRPr>
                <a:solidFill>
                  <a:schemeClr val="tx1"/>
                </a:solidFill>
                <a:latin typeface="Arial" charset="0"/>
              </a:defRPr>
            </a:lvl2pPr>
            <a:lvl3pPr marL="1143000" indent="-228600" defTabSz="814388">
              <a:defRPr>
                <a:solidFill>
                  <a:schemeClr val="tx1"/>
                </a:solidFill>
                <a:latin typeface="Arial" charset="0"/>
              </a:defRPr>
            </a:lvl3pPr>
            <a:lvl4pPr marL="1600200" indent="-228600" defTabSz="814388">
              <a:defRPr>
                <a:solidFill>
                  <a:schemeClr val="tx1"/>
                </a:solidFill>
                <a:latin typeface="Arial" charset="0"/>
              </a:defRPr>
            </a:lvl4pPr>
            <a:lvl5pPr marL="2057400" indent="-228600" defTabSz="814388">
              <a:defRPr>
                <a:solidFill>
                  <a:schemeClr val="tx1"/>
                </a:solidFill>
                <a:latin typeface="Arial" charset="0"/>
              </a:defRPr>
            </a:lvl5pPr>
            <a:lvl6pPr marL="2514600" indent="-228600" defTabSz="814388" fontAlgn="base">
              <a:spcBef>
                <a:spcPct val="0"/>
              </a:spcBef>
              <a:spcAft>
                <a:spcPct val="0"/>
              </a:spcAft>
              <a:defRPr>
                <a:solidFill>
                  <a:schemeClr val="tx1"/>
                </a:solidFill>
                <a:latin typeface="Arial" charset="0"/>
              </a:defRPr>
            </a:lvl6pPr>
            <a:lvl7pPr marL="2971800" indent="-228600" defTabSz="814388" fontAlgn="base">
              <a:spcBef>
                <a:spcPct val="0"/>
              </a:spcBef>
              <a:spcAft>
                <a:spcPct val="0"/>
              </a:spcAft>
              <a:defRPr>
                <a:solidFill>
                  <a:schemeClr val="tx1"/>
                </a:solidFill>
                <a:latin typeface="Arial" charset="0"/>
              </a:defRPr>
            </a:lvl7pPr>
            <a:lvl8pPr marL="3429000" indent="-228600" defTabSz="814388" fontAlgn="base">
              <a:spcBef>
                <a:spcPct val="0"/>
              </a:spcBef>
              <a:spcAft>
                <a:spcPct val="0"/>
              </a:spcAft>
              <a:defRPr>
                <a:solidFill>
                  <a:schemeClr val="tx1"/>
                </a:solidFill>
                <a:latin typeface="Arial" charset="0"/>
              </a:defRPr>
            </a:lvl8pPr>
            <a:lvl9pPr marL="3886200" indent="-228600" defTabSz="814388" fontAlgn="base">
              <a:spcBef>
                <a:spcPct val="0"/>
              </a:spcBef>
              <a:spcAft>
                <a:spcPct val="0"/>
              </a:spcAft>
              <a:defRPr>
                <a:solidFill>
                  <a:schemeClr val="tx1"/>
                </a:solidFill>
                <a:latin typeface="Arial" charset="0"/>
              </a:defRPr>
            </a:lvl9pPr>
          </a:lstStyle>
          <a:p>
            <a:pPr algn="ctr" fontAlgn="auto">
              <a:spcBef>
                <a:spcPct val="50000"/>
              </a:spcBef>
              <a:spcAft>
                <a:spcPts val="0"/>
              </a:spcAft>
              <a:buClr>
                <a:srgbClr val="F0AB00"/>
              </a:buClr>
              <a:buSzPct val="80000"/>
              <a:defRPr/>
            </a:pPr>
            <a:r>
              <a:rPr lang="en-US" sz="2000" dirty="0" smtClean="0">
                <a:solidFill>
                  <a:srgbClr val="F0AB00"/>
                </a:solidFill>
                <a:latin typeface="+mn-lt"/>
                <a:ea typeface="Arial Unicode MS" pitchFamily="34" charset="-128"/>
                <a:cs typeface="Arial Unicode MS" pitchFamily="34" charset="-128"/>
              </a:rPr>
              <a:t>The approach</a:t>
            </a:r>
            <a:endParaRPr lang="en-US" sz="2000" dirty="0">
              <a:solidFill>
                <a:srgbClr val="F0AB00"/>
              </a:solidFill>
              <a:latin typeface="+mn-lt"/>
              <a:ea typeface="Arial Unicode MS" pitchFamily="34" charset="-128"/>
              <a:cs typeface="Arial Unicode MS" pitchFamily="34" charset="-128"/>
            </a:endParaRPr>
          </a:p>
          <a:p>
            <a:pPr algn="ctr" fontAlgn="auto">
              <a:spcBef>
                <a:spcPts val="1200"/>
              </a:spcBef>
              <a:spcAft>
                <a:spcPts val="0"/>
              </a:spcAft>
              <a:defRPr/>
            </a:pPr>
            <a:r>
              <a:rPr lang="en-US" sz="1600" dirty="0">
                <a:solidFill>
                  <a:schemeClr val="bg1"/>
                </a:solidFill>
              </a:rPr>
              <a:t>analyzing a consumer's </a:t>
            </a:r>
            <a:r>
              <a:rPr lang="en-US" sz="1600" dirty="0">
                <a:solidFill>
                  <a:srgbClr val="FFC000"/>
                </a:solidFill>
              </a:rPr>
              <a:t>profile</a:t>
            </a:r>
            <a:r>
              <a:rPr lang="en-US" sz="1600" dirty="0">
                <a:solidFill>
                  <a:schemeClr val="bg1"/>
                </a:solidFill>
              </a:rPr>
              <a:t>, </a:t>
            </a:r>
            <a:r>
              <a:rPr lang="en-US" sz="1600" dirty="0">
                <a:solidFill>
                  <a:srgbClr val="FFC000"/>
                </a:solidFill>
              </a:rPr>
              <a:t>preferences</a:t>
            </a:r>
            <a:r>
              <a:rPr lang="en-US" sz="1600" dirty="0">
                <a:solidFill>
                  <a:schemeClr val="bg1"/>
                </a:solidFill>
              </a:rPr>
              <a:t> and purchase </a:t>
            </a:r>
            <a:r>
              <a:rPr lang="en-US" sz="1600" dirty="0">
                <a:solidFill>
                  <a:srgbClr val="FFC000"/>
                </a:solidFill>
              </a:rPr>
              <a:t>history</a:t>
            </a:r>
            <a:r>
              <a:rPr lang="en-US" sz="1600" dirty="0">
                <a:solidFill>
                  <a:schemeClr val="bg1"/>
                </a:solidFill>
              </a:rPr>
              <a:t> and correlating them with data on shopping context, </a:t>
            </a:r>
            <a:r>
              <a:rPr lang="en-US" sz="1600" dirty="0">
                <a:solidFill>
                  <a:srgbClr val="FFC000"/>
                </a:solidFill>
              </a:rPr>
              <a:t>location</a:t>
            </a:r>
            <a:r>
              <a:rPr lang="en-US" sz="1600" dirty="0">
                <a:solidFill>
                  <a:schemeClr val="bg1"/>
                </a:solidFill>
              </a:rPr>
              <a:t> and in-store product availability</a:t>
            </a:r>
            <a:endParaRPr lang="en-US" sz="2600" dirty="0">
              <a:solidFill>
                <a:schemeClr val="bg1"/>
              </a:solidFill>
              <a:ea typeface="Arial Unicode MS" pitchFamily="34" charset="-128"/>
              <a:cs typeface="Arial Unicode MS" pitchFamily="34" charset="-128"/>
            </a:endParaRPr>
          </a:p>
        </p:txBody>
      </p:sp>
      <p:sp>
        <p:nvSpPr>
          <p:cNvPr id="6" name="TextBox 5"/>
          <p:cNvSpPr txBox="1"/>
          <p:nvPr/>
        </p:nvSpPr>
        <p:spPr>
          <a:xfrm>
            <a:off x="4648200" y="1504950"/>
            <a:ext cx="3054350" cy="2743200"/>
          </a:xfrm>
          <a:prstGeom prst="rect">
            <a:avLst/>
          </a:prstGeom>
          <a:solidFill>
            <a:schemeClr val="tx1">
              <a:lumMod val="75000"/>
              <a:lumOff val="25000"/>
              <a:alpha val="70000"/>
            </a:schemeClr>
          </a:solidFill>
        </p:spPr>
        <p:txBody>
          <a:bodyPr lIns="91380" tIns="45690" rIns="91380" bIns="45690"/>
          <a:lstStyle/>
          <a:p>
            <a:pPr algn="ctr" defTabSz="815077" fontAlgn="auto">
              <a:spcBef>
                <a:spcPct val="50000"/>
              </a:spcBef>
              <a:spcAft>
                <a:spcPts val="0"/>
              </a:spcAft>
              <a:buClr>
                <a:srgbClr val="F0AB00"/>
              </a:buClr>
              <a:buSzPct val="80000"/>
              <a:defRPr/>
            </a:pPr>
            <a:r>
              <a:rPr lang="en-US" sz="2000" kern="0" dirty="0" smtClean="0">
                <a:solidFill>
                  <a:srgbClr val="F0AB00"/>
                </a:solidFill>
                <a:latin typeface="+mn-lt"/>
                <a:ea typeface="Arial Unicode MS" pitchFamily="34" charset="-128"/>
                <a:cs typeface="Arial Unicode MS" pitchFamily="34" charset="-128"/>
              </a:rPr>
              <a:t>Possible contributions</a:t>
            </a:r>
            <a:endParaRPr lang="en-US" sz="2000" kern="0" dirty="0">
              <a:solidFill>
                <a:srgbClr val="F0AB00"/>
              </a:solidFill>
              <a:latin typeface="+mn-lt"/>
              <a:ea typeface="Arial Unicode MS" pitchFamily="34" charset="-128"/>
              <a:cs typeface="Arial Unicode MS" pitchFamily="34" charset="-128"/>
            </a:endParaRPr>
          </a:p>
          <a:p>
            <a:pPr marL="285560" indent="-285560" defTabSz="815077" fontAlgn="auto">
              <a:spcBef>
                <a:spcPts val="1200"/>
              </a:spcBef>
              <a:spcAft>
                <a:spcPts val="600"/>
              </a:spcAft>
              <a:buFont typeface="Wingdings" pitchFamily="2" charset="2"/>
              <a:buChar char="§"/>
              <a:defRPr/>
            </a:pPr>
            <a:r>
              <a:rPr lang="en-US" sz="1600" dirty="0" smtClean="0">
                <a:solidFill>
                  <a:srgbClr val="FFFFFF"/>
                </a:solidFill>
                <a:latin typeface="+mn-lt"/>
                <a:cs typeface="+mn-cs"/>
              </a:rPr>
              <a:t>Social Media profiles</a:t>
            </a:r>
            <a:endParaRPr lang="en-US" sz="1600" dirty="0">
              <a:solidFill>
                <a:srgbClr val="FFFFFF"/>
              </a:solidFill>
              <a:latin typeface="+mn-lt"/>
              <a:cs typeface="+mn-cs"/>
            </a:endParaRPr>
          </a:p>
          <a:p>
            <a:pPr marL="285560" indent="-285560" defTabSz="815077" fontAlgn="auto">
              <a:spcBef>
                <a:spcPts val="0"/>
              </a:spcBef>
              <a:spcAft>
                <a:spcPts val="600"/>
              </a:spcAft>
              <a:buFont typeface="Wingdings" pitchFamily="2" charset="2"/>
              <a:buChar char="§"/>
              <a:defRPr/>
            </a:pPr>
            <a:r>
              <a:rPr lang="en-US" sz="1600" dirty="0" smtClean="0">
                <a:solidFill>
                  <a:srgbClr val="FFFFFF"/>
                </a:solidFill>
                <a:latin typeface="+mn-lt"/>
                <a:cs typeface="+mn-cs"/>
              </a:rPr>
              <a:t>Enhanced geo-location (points of interests)</a:t>
            </a:r>
            <a:endParaRPr lang="en-US" sz="1600" dirty="0">
              <a:solidFill>
                <a:srgbClr val="FFFFFF"/>
              </a:solidFill>
              <a:latin typeface="+mn-lt"/>
              <a:cs typeface="+mn-cs"/>
            </a:endParaRPr>
          </a:p>
          <a:p>
            <a:pPr marL="285560" indent="-285560" defTabSz="815077" fontAlgn="auto">
              <a:spcBef>
                <a:spcPts val="0"/>
              </a:spcBef>
              <a:spcAft>
                <a:spcPts val="600"/>
              </a:spcAft>
              <a:buFont typeface="Wingdings" pitchFamily="2" charset="2"/>
              <a:buChar char="§"/>
              <a:defRPr/>
            </a:pPr>
            <a:r>
              <a:rPr lang="en-US" sz="1600" dirty="0" smtClean="0">
                <a:solidFill>
                  <a:srgbClr val="FFFFFF"/>
                </a:solidFill>
                <a:latin typeface="+mn-lt"/>
                <a:cs typeface="+mn-cs"/>
              </a:rPr>
              <a:t>Events and social activities</a:t>
            </a:r>
            <a:endParaRPr lang="en-US" sz="1600" dirty="0">
              <a:solidFill>
                <a:srgbClr val="FFFFFF"/>
              </a:solidFill>
              <a:latin typeface="+mn-lt"/>
              <a:cs typeface="+mn-cs"/>
            </a:endParaRPr>
          </a:p>
          <a:p>
            <a:pPr marL="285560" indent="-285560" defTabSz="815077" fontAlgn="auto">
              <a:spcBef>
                <a:spcPts val="0"/>
              </a:spcBef>
              <a:spcAft>
                <a:spcPts val="600"/>
              </a:spcAft>
              <a:buFont typeface="Wingdings" pitchFamily="2" charset="2"/>
              <a:buChar char="§"/>
              <a:defRPr/>
            </a:pPr>
            <a:r>
              <a:rPr lang="en-US" sz="1600" dirty="0" smtClean="0">
                <a:solidFill>
                  <a:srgbClr val="FFFFFF"/>
                </a:solidFill>
                <a:latin typeface="+mn-lt"/>
                <a:cs typeface="+mn-cs"/>
              </a:rPr>
              <a:t>Augment with rich data about products (nutrition values, reviews …</a:t>
            </a:r>
            <a:r>
              <a:rPr lang="en-US" sz="1600" dirty="0" err="1" smtClean="0">
                <a:solidFill>
                  <a:srgbClr val="FFFFFF"/>
                </a:solidFill>
                <a:latin typeface="+mn-lt"/>
                <a:cs typeface="+mn-cs"/>
              </a:rPr>
              <a:t>etc</a:t>
            </a:r>
            <a:r>
              <a:rPr lang="en-US" sz="1600" dirty="0" smtClean="0">
                <a:solidFill>
                  <a:srgbClr val="FFFFFF"/>
                </a:solidFill>
                <a:latin typeface="+mn-lt"/>
                <a:cs typeface="+mn-cs"/>
              </a:rPr>
              <a:t>)</a:t>
            </a:r>
            <a:endParaRPr lang="en-US" sz="1600" dirty="0">
              <a:solidFill>
                <a:srgbClr val="FFFFFF"/>
              </a:solidFill>
              <a:latin typeface="+mn-lt"/>
              <a:cs typeface="+mn-cs"/>
            </a:endParaRPr>
          </a:p>
          <a:p>
            <a:pPr marL="285560" indent="-285560" defTabSz="815077" fontAlgn="auto">
              <a:spcBef>
                <a:spcPts val="0"/>
              </a:spcBef>
              <a:spcAft>
                <a:spcPts val="600"/>
              </a:spcAft>
              <a:buFont typeface="Wingdings" pitchFamily="2" charset="2"/>
              <a:buChar char="§"/>
              <a:defRPr/>
            </a:pPr>
            <a:endParaRPr lang="en-US" sz="1600" dirty="0">
              <a:solidFill>
                <a:srgbClr val="FFFFFF"/>
              </a:solidFill>
              <a:latin typeface="+mn-lt"/>
              <a:cs typeface="+mn-cs"/>
            </a:endParaRPr>
          </a:p>
        </p:txBody>
      </p:sp>
      <p:pic>
        <p:nvPicPr>
          <p:cNvPr id="99336" name="Picture 7" descr="SAP_grad_R_pref.png"/>
          <p:cNvPicPr>
            <a:picLocks noChangeAspect="1"/>
          </p:cNvPicPr>
          <p:nvPr/>
        </p:nvPicPr>
        <p:blipFill>
          <a:blip r:embed="rId5" cstate="print"/>
          <a:srcRect/>
          <a:stretch>
            <a:fillRect/>
          </a:stretch>
        </p:blipFill>
        <p:spPr bwMode="auto">
          <a:xfrm>
            <a:off x="244475" y="4667250"/>
            <a:ext cx="684213" cy="339725"/>
          </a:xfrm>
          <a:prstGeom prst="rect">
            <a:avLst/>
          </a:prstGeom>
          <a:noFill/>
          <a:ln w="9525">
            <a:noFill/>
            <a:miter lim="800000"/>
            <a:headEnd/>
            <a:tailEnd/>
          </a:ln>
        </p:spPr>
      </p:pic>
      <p:sp>
        <p:nvSpPr>
          <p:cNvPr id="9" name="Title 1"/>
          <p:cNvSpPr txBox="1">
            <a:spLocks/>
          </p:cNvSpPr>
          <p:nvPr/>
        </p:nvSpPr>
        <p:spPr bwMode="gray">
          <a:xfrm>
            <a:off x="323850" y="650875"/>
            <a:ext cx="8496300" cy="56673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defTabSz="911225" rtl="0" eaLnBrk="1" fontAlgn="base" hangingPunct="1">
              <a:spcBef>
                <a:spcPct val="0"/>
              </a:spcBef>
              <a:spcAft>
                <a:spcPct val="0"/>
              </a:spcAft>
              <a:defRPr sz="2400" b="1" kern="1200">
                <a:solidFill>
                  <a:schemeClr val="accent2"/>
                </a:solidFill>
                <a:latin typeface="+mj-lt"/>
                <a:ea typeface="+mj-ea"/>
                <a:cs typeface="+mj-cs"/>
              </a:defRPr>
            </a:lvl1pPr>
            <a:lvl2pPr algn="l" defTabSz="911225" rtl="0" eaLnBrk="1" fontAlgn="base" hangingPunct="1">
              <a:spcBef>
                <a:spcPct val="0"/>
              </a:spcBef>
              <a:spcAft>
                <a:spcPct val="0"/>
              </a:spcAft>
              <a:defRPr sz="2400" b="1">
                <a:solidFill>
                  <a:schemeClr val="accent2"/>
                </a:solidFill>
                <a:latin typeface="Arial" charset="0"/>
              </a:defRPr>
            </a:lvl2pPr>
            <a:lvl3pPr algn="l" defTabSz="911225" rtl="0" eaLnBrk="1" fontAlgn="base" hangingPunct="1">
              <a:spcBef>
                <a:spcPct val="0"/>
              </a:spcBef>
              <a:spcAft>
                <a:spcPct val="0"/>
              </a:spcAft>
              <a:defRPr sz="2400" b="1">
                <a:solidFill>
                  <a:schemeClr val="accent2"/>
                </a:solidFill>
                <a:latin typeface="Arial" charset="0"/>
              </a:defRPr>
            </a:lvl3pPr>
            <a:lvl4pPr algn="l" defTabSz="911225" rtl="0" eaLnBrk="1" fontAlgn="base" hangingPunct="1">
              <a:spcBef>
                <a:spcPct val="0"/>
              </a:spcBef>
              <a:spcAft>
                <a:spcPct val="0"/>
              </a:spcAft>
              <a:defRPr sz="2400" b="1">
                <a:solidFill>
                  <a:schemeClr val="accent2"/>
                </a:solidFill>
                <a:latin typeface="Arial" charset="0"/>
              </a:defRPr>
            </a:lvl4pPr>
            <a:lvl5pPr algn="l" defTabSz="911225" rtl="0" eaLnBrk="1" fontAlgn="base" hangingPunct="1">
              <a:spcBef>
                <a:spcPct val="0"/>
              </a:spcBef>
              <a:spcAft>
                <a:spcPct val="0"/>
              </a:spcAft>
              <a:defRPr sz="2400" b="1">
                <a:solidFill>
                  <a:schemeClr val="accent2"/>
                </a:solidFill>
                <a:latin typeface="Arial" charset="0"/>
              </a:defRPr>
            </a:lvl5pPr>
            <a:lvl6pPr marL="456960" algn="l" defTabSz="912325" rtl="0" eaLnBrk="1" fontAlgn="base" hangingPunct="1">
              <a:spcBef>
                <a:spcPct val="0"/>
              </a:spcBef>
              <a:spcAft>
                <a:spcPct val="0"/>
              </a:spcAft>
              <a:defRPr sz="2400" b="1">
                <a:solidFill>
                  <a:schemeClr val="accent2"/>
                </a:solidFill>
                <a:latin typeface="Arial" charset="0"/>
              </a:defRPr>
            </a:lvl6pPr>
            <a:lvl7pPr marL="913912" algn="l" defTabSz="912325" rtl="0" eaLnBrk="1" fontAlgn="base" hangingPunct="1">
              <a:spcBef>
                <a:spcPct val="0"/>
              </a:spcBef>
              <a:spcAft>
                <a:spcPct val="0"/>
              </a:spcAft>
              <a:defRPr sz="2400" b="1">
                <a:solidFill>
                  <a:schemeClr val="accent2"/>
                </a:solidFill>
                <a:latin typeface="Arial" charset="0"/>
              </a:defRPr>
            </a:lvl7pPr>
            <a:lvl8pPr marL="1370868" algn="l" defTabSz="912325" rtl="0" eaLnBrk="1" fontAlgn="base" hangingPunct="1">
              <a:spcBef>
                <a:spcPct val="0"/>
              </a:spcBef>
              <a:spcAft>
                <a:spcPct val="0"/>
              </a:spcAft>
              <a:defRPr sz="2400" b="1">
                <a:solidFill>
                  <a:schemeClr val="accent2"/>
                </a:solidFill>
                <a:latin typeface="Arial" charset="0"/>
              </a:defRPr>
            </a:lvl8pPr>
            <a:lvl9pPr marL="1827824" algn="l" defTabSz="912325" rtl="0" eaLnBrk="1" fontAlgn="base" hangingPunct="1">
              <a:spcBef>
                <a:spcPct val="0"/>
              </a:spcBef>
              <a:spcAft>
                <a:spcPct val="0"/>
              </a:spcAft>
              <a:defRPr sz="2400" b="1">
                <a:solidFill>
                  <a:schemeClr val="accent2"/>
                </a:solidFill>
                <a:latin typeface="Arial" charset="0"/>
              </a:defRPr>
            </a:lvl9pPr>
          </a:lstStyle>
          <a:p>
            <a:r>
              <a:rPr lang="en-US" sz="1200" dirty="0">
                <a:solidFill>
                  <a:schemeClr val="bg1"/>
                </a:solidFill>
              </a:rPr>
              <a:t>SAP Precision Retailing (SPR)</a:t>
            </a:r>
            <a:r>
              <a:rPr lang="en-US" sz="1200" b="0" dirty="0">
                <a:solidFill>
                  <a:schemeClr val="bg1"/>
                </a:solidFill>
              </a:rPr>
              <a:t> is a new cloud-based solution, powered by SAP HANA that empowers companies to influence consumer shopping behavior at the point of decision by delivering relevant information including 1-to-1 personalized offers in real-time across multiple channels such as mobile phones, in-store kiosks, and </a:t>
            </a:r>
            <a:r>
              <a:rPr lang="en-US" sz="1200" b="0" dirty="0" smtClean="0">
                <a:solidFill>
                  <a:schemeClr val="bg1"/>
                </a:solidFill>
              </a:rPr>
              <a:t>e-commerce </a:t>
            </a:r>
            <a:r>
              <a:rPr lang="en-US" sz="1200" b="0" dirty="0">
                <a:solidFill>
                  <a:schemeClr val="bg1"/>
                </a:solidFill>
              </a:rPr>
              <a:t>sites.</a:t>
            </a:r>
            <a:r>
              <a:rPr lang="de-DE" sz="1400" dirty="0" smtClean="0">
                <a:solidFill>
                  <a:schemeClr val="bg1"/>
                </a:solidFill>
              </a:rPr>
              <a:t/>
            </a:r>
            <a:br>
              <a:rPr lang="de-DE" sz="1400" dirty="0" smtClean="0">
                <a:solidFill>
                  <a:schemeClr val="bg1"/>
                </a:solidFill>
              </a:rPr>
            </a:br>
            <a:endParaRPr lang="de-DE" sz="1400" dirty="0" smtClean="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3" cstate="print"/>
          <a:srcRect l="3329" t="23994" r="19771" b="11086"/>
          <a:stretch>
            <a:fillRect/>
          </a:stretch>
        </p:blipFill>
        <p:spPr bwMode="auto">
          <a:xfrm>
            <a:off x="0" y="1588"/>
            <a:ext cx="9144000" cy="5143500"/>
          </a:xfrm>
          <a:prstGeom prst="rect">
            <a:avLst/>
          </a:prstGeom>
          <a:noFill/>
          <a:ln w="9525">
            <a:noFill/>
            <a:miter lim="800000"/>
            <a:headEnd/>
            <a:tailEnd/>
          </a:ln>
        </p:spPr>
      </p:pic>
      <p:sp>
        <p:nvSpPr>
          <p:cNvPr id="97283" name="Title 1"/>
          <p:cNvSpPr>
            <a:spLocks noGrp="1"/>
          </p:cNvSpPr>
          <p:nvPr>
            <p:ph type="title"/>
          </p:nvPr>
        </p:nvSpPr>
        <p:spPr/>
        <p:txBody>
          <a:bodyPr/>
          <a:lstStyle/>
          <a:p>
            <a:pPr eaLnBrk="1" hangingPunct="1"/>
            <a:r>
              <a:rPr lang="en-US" sz="2200" dirty="0">
                <a:solidFill>
                  <a:schemeClr val="bg1"/>
                </a:solidFill>
              </a:rPr>
              <a:t>K</a:t>
            </a:r>
            <a:r>
              <a:rPr lang="en-US" sz="2200" dirty="0" smtClean="0">
                <a:solidFill>
                  <a:schemeClr val="bg1"/>
                </a:solidFill>
              </a:rPr>
              <a:t>OF Use case</a:t>
            </a:r>
            <a:endParaRPr lang="de-DE" sz="2200" dirty="0" smtClean="0">
              <a:solidFill>
                <a:schemeClr val="bg1"/>
              </a:solidFill>
            </a:endParaRPr>
          </a:p>
        </p:txBody>
      </p:sp>
      <p:pic>
        <p:nvPicPr>
          <p:cNvPr id="97284" name="Picture 3"/>
          <p:cNvPicPr>
            <a:picLocks noChangeAspect="1" noChangeArrowheads="1"/>
          </p:cNvPicPr>
          <p:nvPr/>
        </p:nvPicPr>
        <p:blipFill>
          <a:blip r:embed="rId4" cstate="print"/>
          <a:srcRect/>
          <a:stretch>
            <a:fillRect/>
          </a:stretch>
        </p:blipFill>
        <p:spPr bwMode="auto">
          <a:xfrm>
            <a:off x="7294563" y="4724400"/>
            <a:ext cx="1560512" cy="225425"/>
          </a:xfrm>
          <a:prstGeom prst="rect">
            <a:avLst/>
          </a:prstGeom>
          <a:noFill/>
          <a:ln w="9525">
            <a:noFill/>
            <a:miter lim="800000"/>
            <a:headEnd/>
            <a:tailEnd/>
          </a:ln>
        </p:spPr>
      </p:pic>
      <p:grpSp>
        <p:nvGrpSpPr>
          <p:cNvPr id="2" name="Group 1"/>
          <p:cNvGrpSpPr/>
          <p:nvPr/>
        </p:nvGrpSpPr>
        <p:grpSpPr>
          <a:xfrm>
            <a:off x="156369" y="798286"/>
            <a:ext cx="6015832" cy="1392464"/>
            <a:chOff x="156368" y="798286"/>
            <a:chExt cx="6621463" cy="1752600"/>
          </a:xfrm>
        </p:grpSpPr>
        <p:sp>
          <p:nvSpPr>
            <p:cNvPr id="9" name="Rectangle 8"/>
            <p:cNvSpPr/>
            <p:nvPr/>
          </p:nvSpPr>
          <p:spPr bwMode="gray">
            <a:xfrm>
              <a:off x="156368" y="798286"/>
              <a:ext cx="6621463" cy="1752600"/>
            </a:xfrm>
            <a:prstGeom prst="rect">
              <a:avLst/>
            </a:prstGeom>
            <a:solidFill>
              <a:srgbClr val="262626">
                <a:alpha val="70000"/>
              </a:srgbClr>
            </a:solidFill>
            <a:ln w="6350" algn="ctr">
              <a:noFill/>
              <a:miter lim="800000"/>
              <a:headEnd/>
              <a:tailEnd/>
            </a:ln>
          </p:spPr>
          <p:txBody>
            <a:bodyPr lIns="0" tIns="0" rIns="0" bIns="0" anchor="ctr"/>
            <a:lstStyle/>
            <a:p>
              <a:pPr algn="ctr" defTabSz="1023147" fontAlgn="auto">
                <a:spcBef>
                  <a:spcPct val="50000"/>
                </a:spcBef>
                <a:spcAft>
                  <a:spcPts val="0"/>
                </a:spcAft>
                <a:buClr>
                  <a:srgbClr val="F0AB00"/>
                </a:buClr>
                <a:buSzPct val="80000"/>
                <a:defRPr/>
              </a:pPr>
              <a:endParaRPr lang="en-US" sz="2000" kern="0">
                <a:solidFill>
                  <a:srgbClr val="000000"/>
                </a:solidFill>
                <a:latin typeface="+mn-lt"/>
                <a:ea typeface="Arial Unicode MS" pitchFamily="34" charset="-128"/>
                <a:cs typeface="Arial Unicode MS" pitchFamily="34" charset="-128"/>
              </a:endParaRPr>
            </a:p>
          </p:txBody>
        </p:sp>
        <p:sp>
          <p:nvSpPr>
            <p:cNvPr id="19" name="Rectangle 18"/>
            <p:cNvSpPr/>
            <p:nvPr/>
          </p:nvSpPr>
          <p:spPr bwMode="gray">
            <a:xfrm>
              <a:off x="384968" y="923699"/>
              <a:ext cx="6156325" cy="1627187"/>
            </a:xfrm>
            <a:prstGeom prst="rect">
              <a:avLst/>
            </a:prstGeom>
            <a:noFill/>
            <a:ln w="6350" algn="ctr">
              <a:noFill/>
              <a:miter lim="800000"/>
              <a:headEnd/>
              <a:tailEnd/>
            </a:ln>
          </p:spPr>
          <p:txBody>
            <a:bodyPr lIns="0" tIns="0" rIns="0" bIns="0"/>
            <a:lstStyle/>
            <a:p>
              <a:r>
                <a:rPr lang="en-US" sz="1400" dirty="0" smtClean="0">
                  <a:solidFill>
                    <a:schemeClr val="bg1"/>
                  </a:solidFill>
                </a:rPr>
                <a:t>Special application of </a:t>
              </a:r>
              <a:r>
                <a:rPr lang="en-US" sz="1400" dirty="0">
                  <a:solidFill>
                    <a:schemeClr val="bg1"/>
                  </a:solidFill>
                </a:rPr>
                <a:t>panorama </a:t>
              </a:r>
              <a:r>
                <a:rPr lang="en-US" sz="1400" dirty="0" smtClean="0">
                  <a:solidFill>
                    <a:schemeClr val="bg1"/>
                  </a:solidFill>
                </a:rPr>
                <a:t>technology stack on a specific data set for KOF with M2M integration</a:t>
              </a:r>
            </a:p>
            <a:p>
              <a:endParaRPr lang="en-US" sz="1400" dirty="0">
                <a:solidFill>
                  <a:srgbClr val="FFC000"/>
                </a:solidFill>
              </a:endParaRPr>
            </a:p>
            <a:p>
              <a:pPr marL="555625" lvl="2" indent="-285750">
                <a:buFont typeface="Wingdings" pitchFamily="2" charset="2"/>
                <a:buChar char="n"/>
              </a:pPr>
              <a:r>
                <a:rPr lang="en-US" sz="1200" dirty="0">
                  <a:solidFill>
                    <a:srgbClr val="FFC000"/>
                  </a:solidFill>
                </a:rPr>
                <a:t>Hook up ERP to Cloud sync</a:t>
              </a:r>
            </a:p>
            <a:p>
              <a:pPr marL="555625" lvl="2" indent="-285750">
                <a:buFont typeface="Wingdings" pitchFamily="2" charset="2"/>
                <a:buChar char="n"/>
              </a:pPr>
              <a:r>
                <a:rPr lang="en-US" sz="1200" dirty="0">
                  <a:solidFill>
                    <a:srgbClr val="FFC000"/>
                  </a:solidFill>
                </a:rPr>
                <a:t>Hook up M2M to Cloud </a:t>
              </a:r>
              <a:r>
                <a:rPr lang="en-US" sz="1200" dirty="0" smtClean="0">
                  <a:solidFill>
                    <a:srgbClr val="FFC000"/>
                  </a:solidFill>
                </a:rPr>
                <a:t>sync</a:t>
              </a:r>
            </a:p>
            <a:p>
              <a:pPr marL="555625" lvl="2" indent="-285750">
                <a:buFont typeface="Wingdings" pitchFamily="2" charset="2"/>
                <a:buChar char="n"/>
              </a:pPr>
              <a:r>
                <a:rPr lang="en-US" sz="1200" dirty="0">
                  <a:solidFill>
                    <a:srgbClr val="FFC000"/>
                  </a:solidFill>
                </a:rPr>
                <a:t>Create Panorama </a:t>
              </a:r>
              <a:r>
                <a:rPr lang="en-US" sz="1200" dirty="0" smtClean="0">
                  <a:solidFill>
                    <a:srgbClr val="FFC000"/>
                  </a:solidFill>
                </a:rPr>
                <a:t>dashboards</a:t>
              </a:r>
            </a:p>
            <a:p>
              <a:pPr marL="555625" lvl="2" indent="-285750">
                <a:buFont typeface="Wingdings" pitchFamily="2" charset="2"/>
                <a:buChar char="n"/>
              </a:pPr>
              <a:endParaRPr lang="en-US" sz="1200" dirty="0">
                <a:solidFill>
                  <a:srgbClr val="FFC000"/>
                </a:solidFill>
              </a:endParaRPr>
            </a:p>
            <a:p>
              <a:pPr marL="555625" lvl="2" indent="-285750">
                <a:buFont typeface="Wingdings" pitchFamily="2" charset="2"/>
                <a:buChar char="n"/>
              </a:pPr>
              <a:endParaRPr lang="en-US" sz="1200" dirty="0">
                <a:solidFill>
                  <a:srgbClr val="FFC000"/>
                </a:solidFill>
              </a:endParaRPr>
            </a:p>
            <a:p>
              <a:pPr marL="555625" lvl="2" indent="-285750">
                <a:buFont typeface="Wingdings" pitchFamily="2" charset="2"/>
                <a:buChar char="n"/>
              </a:pPr>
              <a:endParaRPr lang="en-US" sz="1200" dirty="0"/>
            </a:p>
            <a:p>
              <a:endParaRPr lang="en-US" sz="1400" dirty="0">
                <a:solidFill>
                  <a:schemeClr val="bg1"/>
                </a:solidFill>
              </a:endParaRPr>
            </a:p>
            <a:p>
              <a:endParaRPr lang="en-US" sz="1400" dirty="0">
                <a:solidFill>
                  <a:srgbClr val="FFC000"/>
                </a:solidFill>
              </a:endParaRPr>
            </a:p>
          </p:txBody>
        </p:sp>
      </p:grpSp>
      <p:pic>
        <p:nvPicPr>
          <p:cNvPr id="97295" name="Picture 20" descr="SAP_grad_R_pref.png"/>
          <p:cNvPicPr>
            <a:picLocks noChangeAspect="1"/>
          </p:cNvPicPr>
          <p:nvPr/>
        </p:nvPicPr>
        <p:blipFill>
          <a:blip r:embed="rId5" cstate="print"/>
          <a:srcRect/>
          <a:stretch>
            <a:fillRect/>
          </a:stretch>
        </p:blipFill>
        <p:spPr bwMode="auto">
          <a:xfrm>
            <a:off x="228600" y="4665663"/>
            <a:ext cx="684213" cy="341312"/>
          </a:xfrm>
          <a:prstGeom prst="rect">
            <a:avLst/>
          </a:prstGeom>
          <a:noFill/>
          <a:ln w="9525">
            <a:noFill/>
            <a:miter lim="800000"/>
            <a:headEnd/>
            <a:tailEnd/>
          </a:ln>
        </p:spPr>
      </p:pic>
      <p:sp>
        <p:nvSpPr>
          <p:cNvPr id="29" name="Rectangle 28"/>
          <p:cNvSpPr/>
          <p:nvPr/>
        </p:nvSpPr>
        <p:spPr bwMode="gray">
          <a:xfrm>
            <a:off x="2058986" y="2266950"/>
            <a:ext cx="6704013" cy="1524000"/>
          </a:xfrm>
          <a:prstGeom prst="rect">
            <a:avLst/>
          </a:prstGeom>
          <a:solidFill>
            <a:srgbClr val="262626">
              <a:alpha val="70000"/>
            </a:srgbClr>
          </a:solidFill>
          <a:ln w="6350" algn="ctr">
            <a:noFill/>
            <a:miter lim="800000"/>
            <a:headEnd/>
            <a:tailEnd/>
          </a:ln>
        </p:spPr>
        <p:txBody>
          <a:bodyPr lIns="0" tIns="0" rIns="0" bIns="0" anchor="ctr"/>
          <a:lstStyle/>
          <a:p>
            <a:pPr algn="ctr" defTabSz="1023147" fontAlgn="auto">
              <a:spcBef>
                <a:spcPct val="50000"/>
              </a:spcBef>
              <a:spcAft>
                <a:spcPts val="0"/>
              </a:spcAft>
              <a:buClr>
                <a:srgbClr val="F0AB00"/>
              </a:buClr>
              <a:buSzPct val="80000"/>
              <a:defRPr/>
            </a:pPr>
            <a:endParaRPr lang="en-US" sz="2000" kern="0">
              <a:solidFill>
                <a:srgbClr val="000000"/>
              </a:solidFill>
              <a:latin typeface="+mn-lt"/>
              <a:ea typeface="Arial Unicode MS" pitchFamily="34" charset="-128"/>
              <a:cs typeface="Arial Unicode MS" pitchFamily="34" charset="-128"/>
            </a:endParaRPr>
          </a:p>
        </p:txBody>
      </p:sp>
      <p:sp>
        <p:nvSpPr>
          <p:cNvPr id="7" name="Rectangle 6"/>
          <p:cNvSpPr/>
          <p:nvPr/>
        </p:nvSpPr>
        <p:spPr>
          <a:xfrm>
            <a:off x="2133600" y="2343150"/>
            <a:ext cx="6553200" cy="830997"/>
          </a:xfrm>
          <a:prstGeom prst="rect">
            <a:avLst/>
          </a:prstGeom>
        </p:spPr>
        <p:txBody>
          <a:bodyPr wrap="square">
            <a:spAutoFit/>
          </a:bodyPr>
          <a:lstStyle/>
          <a:p>
            <a:pPr algn="ctr"/>
            <a:r>
              <a:rPr lang="en-US" sz="1600" dirty="0">
                <a:solidFill>
                  <a:schemeClr val="bg1"/>
                </a:solidFill>
              </a:rPr>
              <a:t>The core purpose is to analyze in real-time the content of each machine and plan optimally the refill of items depending on various conditions (from sales, to events nearby, to weather)</a:t>
            </a:r>
            <a:endParaRPr lang="en-US" sz="1600" dirty="0">
              <a:solidFill>
                <a:schemeClr val="bg1"/>
              </a:solidFill>
            </a:endParaRPr>
          </a:p>
        </p:txBody>
      </p:sp>
      <p:sp>
        <p:nvSpPr>
          <p:cNvPr id="5" name="Rectangle 4"/>
          <p:cNvSpPr/>
          <p:nvPr/>
        </p:nvSpPr>
        <p:spPr>
          <a:xfrm>
            <a:off x="3755481" y="3257550"/>
            <a:ext cx="4833439" cy="369332"/>
          </a:xfrm>
          <a:prstGeom prst="rect">
            <a:avLst/>
          </a:prstGeom>
          <a:solidFill>
            <a:srgbClr val="FFFFFF">
              <a:alpha val="43137"/>
            </a:srgbClr>
          </a:solidFill>
        </p:spPr>
        <p:txBody>
          <a:bodyPr wrap="none">
            <a:spAutoFit/>
          </a:bodyPr>
          <a:lstStyle/>
          <a:p>
            <a:r>
              <a:rPr lang="en-US" b="1" dirty="0" smtClean="0">
                <a:solidFill>
                  <a:srgbClr val="FFC000"/>
                </a:solidFill>
              </a:rPr>
              <a:t>“Vending </a:t>
            </a:r>
            <a:r>
              <a:rPr lang="en-US" b="1" dirty="0">
                <a:solidFill>
                  <a:srgbClr val="FFC000"/>
                </a:solidFill>
              </a:rPr>
              <a:t>machines are the next big </a:t>
            </a:r>
            <a:r>
              <a:rPr lang="en-US" b="1" dirty="0" smtClean="0">
                <a:solidFill>
                  <a:srgbClr val="FFC000"/>
                </a:solidFill>
              </a:rPr>
              <a:t>thing”</a:t>
            </a:r>
            <a:endParaRPr lang="en-US" dirty="0">
              <a:solidFill>
                <a:srgbClr val="FFC000"/>
              </a:solidFill>
            </a:endParaRPr>
          </a:p>
        </p:txBody>
      </p:sp>
    </p:spTree>
    <p:extLst>
      <p:ext uri="{BB962C8B-B14F-4D97-AF65-F5344CB8AC3E}">
        <p14:creationId xmlns:p14="http://schemas.microsoft.com/office/powerpoint/2010/main" val="463998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3" cstate="print"/>
          <a:srcRect l="3329" t="23994" r="19771" b="11086"/>
          <a:stretch>
            <a:fillRect/>
          </a:stretch>
        </p:blipFill>
        <p:spPr bwMode="auto">
          <a:xfrm>
            <a:off x="0" y="1588"/>
            <a:ext cx="9144000" cy="5143500"/>
          </a:xfrm>
          <a:prstGeom prst="rect">
            <a:avLst/>
          </a:prstGeom>
          <a:noFill/>
          <a:ln w="9525">
            <a:noFill/>
            <a:miter lim="800000"/>
            <a:headEnd/>
            <a:tailEnd/>
          </a:ln>
        </p:spPr>
      </p:pic>
      <p:sp>
        <p:nvSpPr>
          <p:cNvPr id="97283" name="Title 1"/>
          <p:cNvSpPr>
            <a:spLocks noGrp="1"/>
          </p:cNvSpPr>
          <p:nvPr>
            <p:ph type="title"/>
          </p:nvPr>
        </p:nvSpPr>
        <p:spPr/>
        <p:txBody>
          <a:bodyPr/>
          <a:lstStyle/>
          <a:p>
            <a:pPr eaLnBrk="1" hangingPunct="1"/>
            <a:r>
              <a:rPr lang="de-DE" sz="2200" dirty="0" smtClean="0">
                <a:solidFill>
                  <a:schemeClr val="bg1"/>
                </a:solidFill>
              </a:rPr>
              <a:t>Shopping in </a:t>
            </a:r>
            <a:r>
              <a:rPr lang="en-US" sz="2200" dirty="0" smtClean="0">
                <a:solidFill>
                  <a:schemeClr val="bg1"/>
                </a:solidFill>
              </a:rPr>
              <a:t>the</a:t>
            </a:r>
            <a:r>
              <a:rPr lang="de-DE" sz="2200" dirty="0" smtClean="0">
                <a:solidFill>
                  <a:schemeClr val="bg1"/>
                </a:solidFill>
              </a:rPr>
              <a:t> 21st Century</a:t>
            </a:r>
            <a:endParaRPr lang="de-DE" sz="2200" dirty="0" smtClean="0">
              <a:solidFill>
                <a:schemeClr val="bg1"/>
              </a:solidFill>
            </a:endParaRPr>
          </a:p>
        </p:txBody>
      </p:sp>
      <p:pic>
        <p:nvPicPr>
          <p:cNvPr id="97284" name="Picture 3"/>
          <p:cNvPicPr>
            <a:picLocks noChangeAspect="1" noChangeArrowheads="1"/>
          </p:cNvPicPr>
          <p:nvPr/>
        </p:nvPicPr>
        <p:blipFill>
          <a:blip r:embed="rId4" cstate="print"/>
          <a:srcRect/>
          <a:stretch>
            <a:fillRect/>
          </a:stretch>
        </p:blipFill>
        <p:spPr bwMode="auto">
          <a:xfrm>
            <a:off x="7294563" y="4724400"/>
            <a:ext cx="1560512" cy="225425"/>
          </a:xfrm>
          <a:prstGeom prst="rect">
            <a:avLst/>
          </a:prstGeom>
          <a:noFill/>
          <a:ln w="9525">
            <a:noFill/>
            <a:miter lim="800000"/>
            <a:headEnd/>
            <a:tailEnd/>
          </a:ln>
        </p:spPr>
      </p:pic>
      <p:grpSp>
        <p:nvGrpSpPr>
          <p:cNvPr id="2" name="Group 1"/>
          <p:cNvGrpSpPr/>
          <p:nvPr/>
        </p:nvGrpSpPr>
        <p:grpSpPr>
          <a:xfrm>
            <a:off x="156368" y="798286"/>
            <a:ext cx="6621463" cy="1752600"/>
            <a:chOff x="156368" y="798286"/>
            <a:chExt cx="6621463" cy="1752600"/>
          </a:xfrm>
        </p:grpSpPr>
        <p:sp>
          <p:nvSpPr>
            <p:cNvPr id="9" name="Rectangle 8"/>
            <p:cNvSpPr/>
            <p:nvPr/>
          </p:nvSpPr>
          <p:spPr bwMode="gray">
            <a:xfrm>
              <a:off x="156368" y="798286"/>
              <a:ext cx="6621463" cy="1752600"/>
            </a:xfrm>
            <a:prstGeom prst="rect">
              <a:avLst/>
            </a:prstGeom>
            <a:solidFill>
              <a:srgbClr val="262626">
                <a:alpha val="70000"/>
              </a:srgbClr>
            </a:solidFill>
            <a:ln w="6350" algn="ctr">
              <a:noFill/>
              <a:miter lim="800000"/>
              <a:headEnd/>
              <a:tailEnd/>
            </a:ln>
          </p:spPr>
          <p:txBody>
            <a:bodyPr lIns="0" tIns="0" rIns="0" bIns="0" anchor="ctr"/>
            <a:lstStyle/>
            <a:p>
              <a:pPr algn="ctr" defTabSz="1023147" fontAlgn="auto">
                <a:spcBef>
                  <a:spcPct val="50000"/>
                </a:spcBef>
                <a:spcAft>
                  <a:spcPts val="0"/>
                </a:spcAft>
                <a:buClr>
                  <a:srgbClr val="F0AB00"/>
                </a:buClr>
                <a:buSzPct val="80000"/>
                <a:defRPr/>
              </a:pPr>
              <a:endParaRPr lang="en-US" sz="2000" kern="0">
                <a:solidFill>
                  <a:srgbClr val="000000"/>
                </a:solidFill>
                <a:latin typeface="+mn-lt"/>
                <a:ea typeface="Arial Unicode MS" pitchFamily="34" charset="-128"/>
                <a:cs typeface="Arial Unicode MS" pitchFamily="34" charset="-128"/>
              </a:endParaRPr>
            </a:p>
          </p:txBody>
        </p:sp>
        <p:sp>
          <p:nvSpPr>
            <p:cNvPr id="19" name="Rectangle 18"/>
            <p:cNvSpPr/>
            <p:nvPr/>
          </p:nvSpPr>
          <p:spPr bwMode="gray">
            <a:xfrm>
              <a:off x="384968" y="923699"/>
              <a:ext cx="6156325" cy="1627187"/>
            </a:xfrm>
            <a:prstGeom prst="rect">
              <a:avLst/>
            </a:prstGeom>
            <a:noFill/>
            <a:ln w="6350" algn="ctr">
              <a:noFill/>
              <a:miter lim="800000"/>
              <a:headEnd/>
              <a:tailEnd/>
            </a:ln>
          </p:spPr>
          <p:txBody>
            <a:bodyPr lIns="0" tIns="0" rIns="0" bIns="0"/>
            <a:lstStyle/>
            <a:p>
              <a:r>
                <a:rPr lang="en-US" sz="1400" dirty="0">
                  <a:solidFill>
                    <a:schemeClr val="bg1"/>
                  </a:solidFill>
                </a:rPr>
                <a:t>Shoppers are using their smartphones to make in-store experiences even better</a:t>
              </a:r>
              <a:r>
                <a:rPr lang="en-US" sz="1400" dirty="0" smtClean="0">
                  <a:solidFill>
                    <a:schemeClr val="bg1"/>
                  </a:solidFill>
                </a:rPr>
                <a:t>. </a:t>
              </a:r>
              <a:r>
                <a:rPr lang="en-US" sz="1400" dirty="0">
                  <a:solidFill>
                    <a:schemeClr val="bg1"/>
                  </a:solidFill>
                </a:rPr>
                <a:t>R</a:t>
              </a:r>
              <a:r>
                <a:rPr lang="en-US" sz="1400" dirty="0" smtClean="0">
                  <a:solidFill>
                    <a:schemeClr val="bg1"/>
                  </a:solidFill>
                </a:rPr>
                <a:t>etailers </a:t>
              </a:r>
              <a:r>
                <a:rPr lang="en-US" sz="1400" dirty="0">
                  <a:solidFill>
                    <a:schemeClr val="bg1"/>
                  </a:solidFill>
                </a:rPr>
                <a:t>have responded to the growing number of mobile shoppers by attracting consumers in two important ways. </a:t>
              </a:r>
              <a:endParaRPr lang="en-US" sz="1400" dirty="0" smtClean="0">
                <a:solidFill>
                  <a:schemeClr val="bg1"/>
                </a:solidFill>
              </a:endParaRPr>
            </a:p>
            <a:p>
              <a:endParaRPr lang="en-US" sz="1400" dirty="0">
                <a:solidFill>
                  <a:schemeClr val="bg1"/>
                </a:solidFill>
              </a:endParaRPr>
            </a:p>
            <a:p>
              <a:r>
                <a:rPr lang="en-US" sz="1400" dirty="0">
                  <a:solidFill>
                    <a:srgbClr val="FFC000"/>
                  </a:solidFill>
                </a:rPr>
                <a:t>"Many stores brought back layaway, extended deals, offered price matching and </a:t>
              </a:r>
              <a:r>
                <a:rPr lang="en-US" sz="1400" dirty="0" smtClean="0">
                  <a:solidFill>
                    <a:srgbClr val="FFC000"/>
                  </a:solidFill>
                </a:rPr>
                <a:t>coupons"</a:t>
              </a:r>
              <a:endParaRPr lang="en-US" sz="1400" dirty="0">
                <a:solidFill>
                  <a:srgbClr val="FFC000"/>
                </a:solidFill>
              </a:endParaRPr>
            </a:p>
          </p:txBody>
        </p:sp>
      </p:grpSp>
      <p:pic>
        <p:nvPicPr>
          <p:cNvPr id="97295" name="Picture 20" descr="SAP_grad_R_pref.png"/>
          <p:cNvPicPr>
            <a:picLocks noChangeAspect="1"/>
          </p:cNvPicPr>
          <p:nvPr/>
        </p:nvPicPr>
        <p:blipFill>
          <a:blip r:embed="rId5" cstate="print"/>
          <a:srcRect/>
          <a:stretch>
            <a:fillRect/>
          </a:stretch>
        </p:blipFill>
        <p:spPr bwMode="auto">
          <a:xfrm>
            <a:off x="228600" y="4665663"/>
            <a:ext cx="684213" cy="341312"/>
          </a:xfrm>
          <a:prstGeom prst="rect">
            <a:avLst/>
          </a:prstGeom>
          <a:noFill/>
          <a:ln w="9525">
            <a:noFill/>
            <a:miter lim="800000"/>
            <a:headEnd/>
            <a:tailEnd/>
          </a:ln>
        </p:spPr>
      </p:pic>
      <p:sp>
        <p:nvSpPr>
          <p:cNvPr id="97296" name="Rectangle 19"/>
          <p:cNvSpPr>
            <a:spLocks noChangeArrowheads="1"/>
          </p:cNvSpPr>
          <p:nvPr/>
        </p:nvSpPr>
        <p:spPr bwMode="auto">
          <a:xfrm>
            <a:off x="-76200" y="4719053"/>
            <a:ext cx="6989763" cy="230772"/>
          </a:xfrm>
          <a:prstGeom prst="rect">
            <a:avLst/>
          </a:prstGeom>
          <a:noFill/>
          <a:ln w="9525">
            <a:noFill/>
            <a:miter lim="800000"/>
            <a:headEnd/>
            <a:tailEnd/>
          </a:ln>
        </p:spPr>
        <p:txBody>
          <a:bodyPr wrap="square" lIns="91380" tIns="45690" rIns="91380" bIns="45690">
            <a:spAutoFit/>
          </a:bodyPr>
          <a:lstStyle/>
          <a:p>
            <a:pPr algn="r"/>
            <a:r>
              <a:rPr lang="en-US" sz="900" b="1" i="1" dirty="0">
                <a:solidFill>
                  <a:srgbClr val="FFFFFF"/>
                </a:solidFill>
              </a:rPr>
              <a:t>*http://blog.nielsen.com/nielsenwire/consumer/mobile-devices-empower-todays-shoppers-in-store-and-online/</a:t>
            </a:r>
            <a:endParaRPr lang="de-DE" sz="900" b="1" i="1" dirty="0">
              <a:solidFill>
                <a:srgbClr val="FFFFFF"/>
              </a:solidFill>
            </a:endParaRPr>
          </a:p>
        </p:txBody>
      </p:sp>
      <p:grpSp>
        <p:nvGrpSpPr>
          <p:cNvPr id="4" name="Group 3"/>
          <p:cNvGrpSpPr/>
          <p:nvPr/>
        </p:nvGrpSpPr>
        <p:grpSpPr>
          <a:xfrm>
            <a:off x="55687" y="2665144"/>
            <a:ext cx="9117012" cy="1619250"/>
            <a:chOff x="228600" y="1019175"/>
            <a:chExt cx="9117012" cy="1619250"/>
          </a:xfrm>
        </p:grpSpPr>
        <p:sp>
          <p:nvSpPr>
            <p:cNvPr id="10" name="Rectangle 9"/>
            <p:cNvSpPr/>
            <p:nvPr/>
          </p:nvSpPr>
          <p:spPr bwMode="gray">
            <a:xfrm>
              <a:off x="228600" y="1019175"/>
              <a:ext cx="8534400" cy="1619250"/>
            </a:xfrm>
            <a:prstGeom prst="rect">
              <a:avLst/>
            </a:prstGeom>
            <a:solidFill>
              <a:srgbClr val="003283">
                <a:alpha val="70000"/>
              </a:srgbClr>
            </a:solidFill>
            <a:ln w="6350" algn="ctr">
              <a:noFill/>
              <a:miter lim="800000"/>
              <a:headEnd/>
              <a:tailEnd/>
            </a:ln>
          </p:spPr>
          <p:txBody>
            <a:bodyPr lIns="89940" tIns="71955" rIns="89940" bIns="0" anchor="ctr"/>
            <a:lstStyle/>
            <a:p>
              <a:pPr algn="ctr" defTabSz="913790" fontAlgn="auto">
                <a:spcBef>
                  <a:spcPct val="50000"/>
                </a:spcBef>
                <a:spcAft>
                  <a:spcPts val="0"/>
                </a:spcAft>
                <a:buClr>
                  <a:srgbClr val="F0AB00"/>
                </a:buClr>
                <a:buSzPct val="80000"/>
                <a:defRPr/>
              </a:pPr>
              <a:endParaRPr lang="en-US" kern="0">
                <a:solidFill>
                  <a:srgbClr val="003283"/>
                </a:solidFill>
                <a:latin typeface="+mn-lt"/>
                <a:ea typeface="Arial Unicode MS" pitchFamily="34" charset="-128"/>
                <a:cs typeface="Arial Unicode MS" pitchFamily="34" charset="-128"/>
              </a:endParaRPr>
            </a:p>
          </p:txBody>
        </p:sp>
        <p:grpSp>
          <p:nvGrpSpPr>
            <p:cNvPr id="3" name="Group 2"/>
            <p:cNvGrpSpPr/>
            <p:nvPr/>
          </p:nvGrpSpPr>
          <p:grpSpPr>
            <a:xfrm>
              <a:off x="450850" y="1143000"/>
              <a:ext cx="8894762" cy="1430338"/>
              <a:chOff x="450850" y="1143000"/>
              <a:chExt cx="8894762" cy="1430338"/>
            </a:xfrm>
          </p:grpSpPr>
          <p:sp>
            <p:nvSpPr>
              <p:cNvPr id="97287" name="Rectangle 57"/>
              <p:cNvSpPr>
                <a:spLocks noChangeArrowheads="1"/>
              </p:cNvSpPr>
              <p:nvPr/>
            </p:nvSpPr>
            <p:spPr bwMode="auto">
              <a:xfrm>
                <a:off x="685800" y="2338388"/>
                <a:ext cx="1598613" cy="220662"/>
              </a:xfrm>
              <a:prstGeom prst="rect">
                <a:avLst/>
              </a:prstGeom>
              <a:noFill/>
              <a:ln w="9525">
                <a:noFill/>
                <a:miter lim="800000"/>
                <a:headEnd/>
                <a:tailEnd/>
              </a:ln>
            </p:spPr>
            <p:txBody>
              <a:bodyPr lIns="0" tIns="0" rIns="0" bIns="0">
                <a:spAutoFit/>
              </a:bodyPr>
              <a:lstStyle/>
              <a:p>
                <a:pPr algn="ctr" defTabSz="1020763"/>
                <a:r>
                  <a:rPr lang="en-US" sz="1400" dirty="0" smtClean="0">
                    <a:solidFill>
                      <a:srgbClr val="FFFFFF"/>
                    </a:solidFill>
                  </a:rPr>
                  <a:t>GPS to locate store</a:t>
                </a:r>
                <a:endParaRPr lang="en-US" sz="1400" dirty="0">
                  <a:solidFill>
                    <a:srgbClr val="FFFFFF"/>
                  </a:solidFill>
                </a:endParaRPr>
              </a:p>
            </p:txBody>
          </p:sp>
          <p:sp>
            <p:nvSpPr>
              <p:cNvPr id="97288" name="Rectangle 11"/>
              <p:cNvSpPr>
                <a:spLocks noChangeArrowheads="1"/>
              </p:cNvSpPr>
              <p:nvPr/>
            </p:nvSpPr>
            <p:spPr bwMode="auto">
              <a:xfrm>
                <a:off x="450850" y="1536700"/>
                <a:ext cx="1598613" cy="614363"/>
              </a:xfrm>
              <a:prstGeom prst="rect">
                <a:avLst/>
              </a:prstGeom>
              <a:noFill/>
              <a:ln w="9525">
                <a:noFill/>
                <a:miter lim="800000"/>
                <a:headEnd/>
                <a:tailEnd/>
              </a:ln>
            </p:spPr>
            <p:txBody>
              <a:bodyPr wrap="none" lIns="0" tIns="0" rIns="0" bIns="0"/>
              <a:lstStyle/>
              <a:p>
                <a:pPr algn="ctr" defTabSz="1020763"/>
                <a:r>
                  <a:rPr lang="en-US" sz="3200" b="1" dirty="0" smtClean="0">
                    <a:solidFill>
                      <a:srgbClr val="F0AB00"/>
                    </a:solidFill>
                  </a:rPr>
                  <a:t>78</a:t>
                </a:r>
                <a:r>
                  <a:rPr lang="en-US" sz="3200" dirty="0" smtClean="0">
                    <a:solidFill>
                      <a:srgbClr val="F0AB00"/>
                    </a:solidFill>
                  </a:rPr>
                  <a:t>%</a:t>
                </a:r>
                <a:endParaRPr lang="en-US" sz="3200" dirty="0">
                  <a:solidFill>
                    <a:srgbClr val="F0AB00"/>
                  </a:solidFill>
                </a:endParaRPr>
              </a:p>
            </p:txBody>
          </p:sp>
          <p:sp>
            <p:nvSpPr>
              <p:cNvPr id="97289" name="Rectangle 57"/>
              <p:cNvSpPr>
                <a:spLocks noChangeArrowheads="1"/>
              </p:cNvSpPr>
              <p:nvPr/>
            </p:nvSpPr>
            <p:spPr bwMode="auto">
              <a:xfrm>
                <a:off x="2900362" y="2352676"/>
                <a:ext cx="1595438" cy="220662"/>
              </a:xfrm>
              <a:prstGeom prst="rect">
                <a:avLst/>
              </a:prstGeom>
              <a:noFill/>
              <a:ln w="9525">
                <a:noFill/>
                <a:miter lim="800000"/>
                <a:headEnd/>
                <a:tailEnd/>
              </a:ln>
            </p:spPr>
            <p:txBody>
              <a:bodyPr lIns="102313" tIns="0" rIns="102313" bIns="0">
                <a:spAutoFit/>
              </a:bodyPr>
              <a:lstStyle/>
              <a:p>
                <a:pPr algn="ctr" defTabSz="1020763"/>
                <a:r>
                  <a:rPr lang="en-US" sz="1400" dirty="0" smtClean="0">
                    <a:solidFill>
                      <a:srgbClr val="FFFFFF"/>
                    </a:solidFill>
                  </a:rPr>
                  <a:t>Check price</a:t>
                </a:r>
                <a:endParaRPr lang="en-US" sz="1400" dirty="0">
                  <a:solidFill>
                    <a:srgbClr val="FFFFFF"/>
                  </a:solidFill>
                </a:endParaRPr>
              </a:p>
            </p:txBody>
          </p:sp>
          <p:sp>
            <p:nvSpPr>
              <p:cNvPr id="97290" name="Rectangle 14"/>
              <p:cNvSpPr>
                <a:spLocks noChangeArrowheads="1"/>
              </p:cNvSpPr>
              <p:nvPr/>
            </p:nvSpPr>
            <p:spPr bwMode="auto">
              <a:xfrm>
                <a:off x="2498725" y="1543050"/>
                <a:ext cx="1595438" cy="614363"/>
              </a:xfrm>
              <a:prstGeom prst="rect">
                <a:avLst/>
              </a:prstGeom>
              <a:noFill/>
              <a:ln w="9525">
                <a:noFill/>
                <a:miter lim="800000"/>
                <a:headEnd/>
                <a:tailEnd/>
              </a:ln>
            </p:spPr>
            <p:txBody>
              <a:bodyPr wrap="none" lIns="0" tIns="0" rIns="0" bIns="0"/>
              <a:lstStyle/>
              <a:p>
                <a:pPr algn="ctr" defTabSz="1020763"/>
                <a:r>
                  <a:rPr lang="en-US" sz="2800" b="1" dirty="0" smtClean="0">
                    <a:solidFill>
                      <a:srgbClr val="F0AB00"/>
                    </a:solidFill>
                  </a:rPr>
                  <a:t>63</a:t>
                </a:r>
                <a:r>
                  <a:rPr lang="en-US" sz="2800" dirty="0" smtClean="0">
                    <a:solidFill>
                      <a:srgbClr val="F0AB00"/>
                    </a:solidFill>
                  </a:rPr>
                  <a:t>%</a:t>
                </a:r>
                <a:endParaRPr lang="en-US" sz="2800" dirty="0">
                  <a:solidFill>
                    <a:srgbClr val="F0AB00"/>
                  </a:solidFill>
                </a:endParaRPr>
              </a:p>
            </p:txBody>
          </p:sp>
          <p:sp>
            <p:nvSpPr>
              <p:cNvPr id="97291" name="Rectangle 57"/>
              <p:cNvSpPr>
                <a:spLocks noChangeArrowheads="1"/>
              </p:cNvSpPr>
              <p:nvPr/>
            </p:nvSpPr>
            <p:spPr bwMode="auto">
              <a:xfrm>
                <a:off x="4839834" y="2352676"/>
                <a:ext cx="1752600" cy="220662"/>
              </a:xfrm>
              <a:prstGeom prst="rect">
                <a:avLst/>
              </a:prstGeom>
              <a:noFill/>
              <a:ln w="9525">
                <a:noFill/>
                <a:miter lim="800000"/>
                <a:headEnd/>
                <a:tailEnd/>
              </a:ln>
            </p:spPr>
            <p:txBody>
              <a:bodyPr wrap="square" lIns="0" tIns="0" rIns="0" bIns="0">
                <a:spAutoFit/>
              </a:bodyPr>
              <a:lstStyle/>
              <a:p>
                <a:pPr algn="ctr" defTabSz="1020763"/>
                <a:r>
                  <a:rPr lang="en-US" sz="1400" dirty="0" smtClean="0">
                    <a:solidFill>
                      <a:srgbClr val="FFFFFF"/>
                    </a:solidFill>
                  </a:rPr>
                  <a:t>Research Item</a:t>
                </a:r>
                <a:endParaRPr lang="en-US" sz="1400" dirty="0">
                  <a:solidFill>
                    <a:srgbClr val="FFFFFF"/>
                  </a:solidFill>
                </a:endParaRPr>
              </a:p>
            </p:txBody>
          </p:sp>
          <p:sp>
            <p:nvSpPr>
              <p:cNvPr id="97292" name="Rectangle 16"/>
              <p:cNvSpPr>
                <a:spLocks noChangeArrowheads="1"/>
              </p:cNvSpPr>
              <p:nvPr/>
            </p:nvSpPr>
            <p:spPr bwMode="auto">
              <a:xfrm>
                <a:off x="4278313" y="1543050"/>
                <a:ext cx="2335212" cy="430887"/>
              </a:xfrm>
              <a:prstGeom prst="rect">
                <a:avLst/>
              </a:prstGeom>
              <a:noFill/>
              <a:ln w="9525">
                <a:noFill/>
                <a:miter lim="800000"/>
                <a:headEnd/>
                <a:tailEnd/>
              </a:ln>
            </p:spPr>
            <p:txBody>
              <a:bodyPr lIns="102313" tIns="0" rIns="0" bIns="0">
                <a:spAutoFit/>
              </a:bodyPr>
              <a:lstStyle/>
              <a:p>
                <a:pPr algn="ctr" defTabSz="1020763"/>
                <a:r>
                  <a:rPr lang="en-US" sz="2800" b="1" dirty="0" smtClean="0">
                    <a:solidFill>
                      <a:srgbClr val="F0AB00"/>
                    </a:solidFill>
                  </a:rPr>
                  <a:t>61%</a:t>
                </a:r>
                <a:endParaRPr lang="en-US" sz="2800" dirty="0">
                  <a:solidFill>
                    <a:srgbClr val="F0AB00"/>
                  </a:solidFill>
                </a:endParaRPr>
              </a:p>
            </p:txBody>
          </p:sp>
          <p:sp>
            <p:nvSpPr>
              <p:cNvPr id="97293" name="Title 1"/>
              <p:cNvSpPr txBox="1">
                <a:spLocks/>
              </p:cNvSpPr>
              <p:nvPr/>
            </p:nvSpPr>
            <p:spPr bwMode="gray">
              <a:xfrm>
                <a:off x="457200" y="1143000"/>
                <a:ext cx="6019800" cy="406400"/>
              </a:xfrm>
              <a:prstGeom prst="rect">
                <a:avLst/>
              </a:prstGeom>
              <a:noFill/>
              <a:ln w="9525">
                <a:noFill/>
                <a:miter lim="800000"/>
                <a:headEnd/>
                <a:tailEnd/>
              </a:ln>
            </p:spPr>
            <p:txBody>
              <a:bodyPr lIns="0" tIns="0" rIns="0" bIns="0"/>
              <a:lstStyle/>
              <a:p>
                <a:pPr>
                  <a:spcBef>
                    <a:spcPct val="50000"/>
                  </a:spcBef>
                  <a:buClr>
                    <a:srgbClr val="F0AB00"/>
                  </a:buClr>
                  <a:buSzPct val="80000"/>
                </a:pPr>
                <a:r>
                  <a:rPr lang="en-US" dirty="0" smtClean="0">
                    <a:solidFill>
                      <a:srgbClr val="FFFFFF"/>
                    </a:solidFill>
                  </a:rPr>
                  <a:t>Mobile Shoppers activities Using Smartphone and Tablets</a:t>
                </a:r>
                <a:r>
                  <a:rPr lang="en-US" dirty="0" smtClean="0">
                    <a:solidFill>
                      <a:srgbClr val="F0AB00"/>
                    </a:solidFill>
                  </a:rPr>
                  <a:t>*</a:t>
                </a:r>
                <a:endParaRPr lang="en-US" dirty="0">
                  <a:solidFill>
                    <a:srgbClr val="F0AB00"/>
                  </a:solidFill>
                </a:endParaRPr>
              </a:p>
            </p:txBody>
          </p:sp>
          <p:sp>
            <p:nvSpPr>
              <p:cNvPr id="18" name="Rectangle 16"/>
              <p:cNvSpPr>
                <a:spLocks noChangeArrowheads="1"/>
              </p:cNvSpPr>
              <p:nvPr/>
            </p:nvSpPr>
            <p:spPr bwMode="auto">
              <a:xfrm>
                <a:off x="6427788" y="1558059"/>
                <a:ext cx="2335212" cy="430887"/>
              </a:xfrm>
              <a:prstGeom prst="rect">
                <a:avLst/>
              </a:prstGeom>
              <a:noFill/>
              <a:ln w="9525">
                <a:noFill/>
                <a:miter lim="800000"/>
                <a:headEnd/>
                <a:tailEnd/>
              </a:ln>
            </p:spPr>
            <p:txBody>
              <a:bodyPr lIns="102313" tIns="0" rIns="0" bIns="0">
                <a:spAutoFit/>
              </a:bodyPr>
              <a:lstStyle/>
              <a:p>
                <a:pPr algn="ctr" defTabSz="1020763"/>
                <a:r>
                  <a:rPr lang="en-US" sz="2800" b="1" dirty="0" smtClean="0">
                    <a:solidFill>
                      <a:srgbClr val="F0AB00"/>
                    </a:solidFill>
                  </a:rPr>
                  <a:t>45%</a:t>
                </a:r>
                <a:endParaRPr lang="en-US" sz="2800" dirty="0">
                  <a:solidFill>
                    <a:srgbClr val="F0AB00"/>
                  </a:solidFill>
                </a:endParaRPr>
              </a:p>
            </p:txBody>
          </p:sp>
          <p:sp>
            <p:nvSpPr>
              <p:cNvPr id="20" name="Rectangle 16"/>
              <p:cNvSpPr>
                <a:spLocks noChangeArrowheads="1"/>
              </p:cNvSpPr>
              <p:nvPr/>
            </p:nvSpPr>
            <p:spPr bwMode="auto">
              <a:xfrm>
                <a:off x="7010400" y="1850231"/>
                <a:ext cx="2335212" cy="276999"/>
              </a:xfrm>
              <a:prstGeom prst="rect">
                <a:avLst/>
              </a:prstGeom>
              <a:noFill/>
              <a:ln w="9525">
                <a:noFill/>
                <a:miter lim="800000"/>
                <a:headEnd/>
                <a:tailEnd/>
              </a:ln>
            </p:spPr>
            <p:txBody>
              <a:bodyPr lIns="102313" tIns="0" rIns="0" bIns="0">
                <a:spAutoFit/>
              </a:bodyPr>
              <a:lstStyle/>
              <a:p>
                <a:pPr algn="ctr" defTabSz="1020763"/>
                <a:r>
                  <a:rPr lang="en-US" b="1" dirty="0" smtClean="0">
                    <a:solidFill>
                      <a:schemeClr val="accent1">
                        <a:lumMod val="40000"/>
                        <a:lumOff val="60000"/>
                      </a:schemeClr>
                    </a:solidFill>
                  </a:rPr>
                  <a:t>53%</a:t>
                </a:r>
                <a:endParaRPr lang="en-US" dirty="0">
                  <a:solidFill>
                    <a:schemeClr val="accent1">
                      <a:lumMod val="40000"/>
                      <a:lumOff val="60000"/>
                    </a:schemeClr>
                  </a:solidFill>
                </a:endParaRPr>
              </a:p>
            </p:txBody>
          </p:sp>
          <p:sp>
            <p:nvSpPr>
              <p:cNvPr id="21" name="Rectangle 16"/>
              <p:cNvSpPr>
                <a:spLocks noChangeArrowheads="1"/>
              </p:cNvSpPr>
              <p:nvPr/>
            </p:nvSpPr>
            <p:spPr bwMode="auto">
              <a:xfrm>
                <a:off x="4903788" y="1817758"/>
                <a:ext cx="2335212" cy="276999"/>
              </a:xfrm>
              <a:prstGeom prst="rect">
                <a:avLst/>
              </a:prstGeom>
              <a:noFill/>
              <a:ln w="9525">
                <a:noFill/>
                <a:miter lim="800000"/>
                <a:headEnd/>
                <a:tailEnd/>
              </a:ln>
            </p:spPr>
            <p:txBody>
              <a:bodyPr lIns="102313" tIns="0" rIns="0" bIns="0">
                <a:spAutoFit/>
              </a:bodyPr>
              <a:lstStyle/>
              <a:p>
                <a:pPr algn="ctr" defTabSz="1020763"/>
                <a:r>
                  <a:rPr lang="en-US" b="1" dirty="0" smtClean="0">
                    <a:solidFill>
                      <a:schemeClr val="accent1">
                        <a:lumMod val="40000"/>
                        <a:lumOff val="60000"/>
                      </a:schemeClr>
                    </a:solidFill>
                  </a:rPr>
                  <a:t>68%</a:t>
                </a:r>
                <a:endParaRPr lang="en-US" dirty="0">
                  <a:solidFill>
                    <a:schemeClr val="accent1">
                      <a:lumMod val="40000"/>
                      <a:lumOff val="60000"/>
                    </a:schemeClr>
                  </a:solidFill>
                </a:endParaRPr>
              </a:p>
            </p:txBody>
          </p:sp>
          <p:sp>
            <p:nvSpPr>
              <p:cNvPr id="22" name="Rectangle 16"/>
              <p:cNvSpPr>
                <a:spLocks noChangeArrowheads="1"/>
              </p:cNvSpPr>
              <p:nvPr/>
            </p:nvSpPr>
            <p:spPr bwMode="auto">
              <a:xfrm>
                <a:off x="2663042" y="1817759"/>
                <a:ext cx="2335212" cy="276999"/>
              </a:xfrm>
              <a:prstGeom prst="rect">
                <a:avLst/>
              </a:prstGeom>
              <a:noFill/>
              <a:ln w="9525">
                <a:noFill/>
                <a:miter lim="800000"/>
                <a:headEnd/>
                <a:tailEnd/>
              </a:ln>
            </p:spPr>
            <p:txBody>
              <a:bodyPr lIns="102313" tIns="0" rIns="0" bIns="0">
                <a:spAutoFit/>
              </a:bodyPr>
              <a:lstStyle/>
              <a:p>
                <a:pPr algn="ctr" defTabSz="1020763"/>
                <a:r>
                  <a:rPr lang="en-US" b="1" dirty="0" smtClean="0">
                    <a:solidFill>
                      <a:schemeClr val="accent1">
                        <a:lumMod val="40000"/>
                        <a:lumOff val="60000"/>
                      </a:schemeClr>
                    </a:solidFill>
                  </a:rPr>
                  <a:t>56%</a:t>
                </a:r>
                <a:endParaRPr lang="en-US" dirty="0">
                  <a:solidFill>
                    <a:schemeClr val="accent1">
                      <a:lumMod val="40000"/>
                      <a:lumOff val="60000"/>
                    </a:schemeClr>
                  </a:solidFill>
                </a:endParaRPr>
              </a:p>
            </p:txBody>
          </p:sp>
          <p:sp>
            <p:nvSpPr>
              <p:cNvPr id="23" name="Rectangle 16"/>
              <p:cNvSpPr>
                <a:spLocks noChangeArrowheads="1"/>
              </p:cNvSpPr>
              <p:nvPr/>
            </p:nvSpPr>
            <p:spPr bwMode="auto">
              <a:xfrm>
                <a:off x="685800" y="1828800"/>
                <a:ext cx="2335212" cy="276999"/>
              </a:xfrm>
              <a:prstGeom prst="rect">
                <a:avLst/>
              </a:prstGeom>
              <a:noFill/>
              <a:ln w="9525">
                <a:noFill/>
                <a:miter lim="800000"/>
                <a:headEnd/>
                <a:tailEnd/>
              </a:ln>
            </p:spPr>
            <p:txBody>
              <a:bodyPr lIns="102313" tIns="0" rIns="0" bIns="0">
                <a:spAutoFit/>
              </a:bodyPr>
              <a:lstStyle/>
              <a:p>
                <a:pPr algn="ctr" defTabSz="1020763"/>
                <a:r>
                  <a:rPr lang="en-US" b="1" dirty="0" smtClean="0">
                    <a:solidFill>
                      <a:schemeClr val="accent1">
                        <a:lumMod val="40000"/>
                        <a:lumOff val="60000"/>
                      </a:schemeClr>
                    </a:solidFill>
                  </a:rPr>
                  <a:t>48%</a:t>
                </a:r>
                <a:endParaRPr lang="en-US" dirty="0">
                  <a:solidFill>
                    <a:schemeClr val="accent1">
                      <a:lumMod val="40000"/>
                      <a:lumOff val="60000"/>
                    </a:schemeClr>
                  </a:solidFill>
                </a:endParaRPr>
              </a:p>
            </p:txBody>
          </p:sp>
          <p:sp>
            <p:nvSpPr>
              <p:cNvPr id="24" name="Rectangle 57"/>
              <p:cNvSpPr>
                <a:spLocks noChangeArrowheads="1"/>
              </p:cNvSpPr>
              <p:nvPr/>
            </p:nvSpPr>
            <p:spPr bwMode="auto">
              <a:xfrm>
                <a:off x="6610247" y="2276729"/>
                <a:ext cx="2208212" cy="220662"/>
              </a:xfrm>
              <a:prstGeom prst="rect">
                <a:avLst/>
              </a:prstGeom>
              <a:noFill/>
              <a:ln w="9525">
                <a:noFill/>
                <a:miter lim="800000"/>
                <a:headEnd/>
                <a:tailEnd/>
              </a:ln>
            </p:spPr>
            <p:txBody>
              <a:bodyPr lIns="0" tIns="0" rIns="0" bIns="0">
                <a:spAutoFit/>
              </a:bodyPr>
              <a:lstStyle/>
              <a:p>
                <a:pPr algn="ctr" defTabSz="1020763"/>
                <a:r>
                  <a:rPr lang="en-US" sz="1400" dirty="0" smtClean="0">
                    <a:solidFill>
                      <a:srgbClr val="FFFFFF"/>
                    </a:solidFill>
                  </a:rPr>
                  <a:t>Reading reviews</a:t>
                </a:r>
                <a:endParaRPr lang="en-US" sz="1400" dirty="0">
                  <a:solidFill>
                    <a:srgbClr val="FFFFFF"/>
                  </a:solidFill>
                </a:endParaRPr>
              </a:p>
            </p:txBody>
          </p:sp>
        </p:gr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i070192\AppData\Local\Temp\enhtmlclip\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
            <a:ext cx="5562600" cy="51434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bwMode="gray">
          <a:xfrm>
            <a:off x="0" y="3792427"/>
            <a:ext cx="9144000" cy="1351072"/>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3793904"/>
            <a:ext cx="6095999" cy="1349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560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gray">
          <a:xfrm>
            <a:off x="8839200" y="4705350"/>
            <a:ext cx="152400" cy="304800"/>
          </a:xfrm>
          <a:prstGeom prst="rect">
            <a:avLst/>
          </a:prstGeom>
          <a:solidFill>
            <a:srgbClr val="2E974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310220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eaLnBrk="1" fontAlgn="auto" hangingPunct="1">
              <a:spcBef>
                <a:spcPct val="50000"/>
              </a:spcBef>
              <a:spcAft>
                <a:spcPts val="0"/>
              </a:spcAft>
              <a:defRPr/>
            </a:pPr>
            <a:r>
              <a:rPr lang="en-US" sz="2200" dirty="0" smtClean="0"/>
              <a:t>Use</a:t>
            </a:r>
            <a:r>
              <a:rPr lang="de-DE" sz="2200" dirty="0" smtClean="0"/>
              <a:t> Cases</a:t>
            </a:r>
            <a:endParaRPr lang="en-US" sz="2200" kern="0" dirty="0">
              <a:ea typeface="Arial Unicode MS" pitchFamily="34" charset="-128"/>
              <a:cs typeface="BentonSans Medium"/>
            </a:endParaRPr>
          </a:p>
        </p:txBody>
      </p:sp>
      <p:pic>
        <p:nvPicPr>
          <p:cNvPr id="105476" name="Picture 2"/>
          <p:cNvPicPr>
            <a:picLocks noChangeAspect="1" noChangeArrowheads="1"/>
          </p:cNvPicPr>
          <p:nvPr/>
        </p:nvPicPr>
        <p:blipFill>
          <a:blip r:embed="rId3" cstate="print"/>
          <a:srcRect/>
          <a:stretch>
            <a:fillRect/>
          </a:stretch>
        </p:blipFill>
        <p:spPr bwMode="auto">
          <a:xfrm>
            <a:off x="406400" y="2228850"/>
            <a:ext cx="1597025" cy="1101725"/>
          </a:xfrm>
          <a:prstGeom prst="rect">
            <a:avLst/>
          </a:prstGeom>
          <a:noFill/>
          <a:ln w="9525">
            <a:noFill/>
            <a:miter lim="800000"/>
            <a:headEnd/>
            <a:tailEnd/>
          </a:ln>
          <a:effectLst/>
        </p:spPr>
      </p:pic>
      <p:sp>
        <p:nvSpPr>
          <p:cNvPr id="14" name="AutoShape 23"/>
          <p:cNvSpPr>
            <a:spLocks noChangeArrowheads="1"/>
          </p:cNvSpPr>
          <p:nvPr/>
        </p:nvSpPr>
        <p:spPr bwMode="gray">
          <a:xfrm>
            <a:off x="2268464" y="1203598"/>
            <a:ext cx="6480000" cy="3240360"/>
          </a:xfrm>
          <a:prstGeom prst="rect">
            <a:avLst/>
          </a:prstGeom>
          <a:noFill/>
          <a:ln w="19050">
            <a:solidFill>
              <a:schemeClr val="accent1"/>
            </a:solidFill>
          </a:ln>
        </p:spPr>
        <p:txBody>
          <a:bodyPr anchor="ctr"/>
          <a:lstStyle/>
          <a:p>
            <a:pPr algn="ctr">
              <a:spcBef>
                <a:spcPct val="50000"/>
              </a:spcBef>
              <a:buClr>
                <a:srgbClr val="F0AB00"/>
              </a:buClr>
              <a:buSzPct val="80000"/>
              <a:defRPr/>
            </a:pPr>
            <a:endParaRPr lang="en-US" sz="1200" kern="0">
              <a:solidFill>
                <a:srgbClr val="FFFFFF"/>
              </a:solidFill>
              <a:latin typeface="Arial"/>
              <a:ea typeface="Arial Unicode MS" pitchFamily="34" charset="-128"/>
              <a:cs typeface="Arial Unicode MS" pitchFamily="34" charset="-128"/>
            </a:endParaRPr>
          </a:p>
        </p:txBody>
      </p:sp>
      <p:sp>
        <p:nvSpPr>
          <p:cNvPr id="15" name="TextBox 14"/>
          <p:cNvSpPr txBox="1"/>
          <p:nvPr/>
        </p:nvSpPr>
        <p:spPr>
          <a:xfrm>
            <a:off x="2411760" y="1428750"/>
            <a:ext cx="2976115" cy="3000821"/>
          </a:xfrm>
          <a:prstGeom prst="rect">
            <a:avLst/>
          </a:prstGeom>
          <a:noFill/>
        </p:spPr>
        <p:txBody>
          <a:bodyPr wrap="square" lIns="0" tIns="0" rIns="0" bIns="0">
            <a:spAutoFit/>
          </a:bodyPr>
          <a:lstStyle>
            <a:lvl1pPr marL="185738" indent="-169863">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176213" indent="-171450" fontAlgn="auto">
              <a:spcBef>
                <a:spcPts val="900"/>
              </a:spcBef>
              <a:spcAft>
                <a:spcPts val="0"/>
              </a:spcAft>
              <a:buClr>
                <a:srgbClr val="F0AB00"/>
              </a:buClr>
              <a:buSzPct val="120000"/>
              <a:buFont typeface="Wingdings" pitchFamily="2" charset="2"/>
              <a:buChar char="§"/>
              <a:defRPr/>
            </a:pPr>
            <a:r>
              <a:rPr lang="en-US" sz="1200" b="1" dirty="0" smtClean="0">
                <a:solidFill>
                  <a:schemeClr val="accent1"/>
                </a:solidFill>
                <a:latin typeface="+mj-lt"/>
                <a:ea typeface="Arial Unicode MS" pitchFamily="34" charset="-128"/>
                <a:cs typeface="Arial Unicode MS" pitchFamily="34" charset="-128"/>
              </a:rPr>
              <a:t>Points of Interests</a:t>
            </a:r>
            <a:endParaRPr lang="en-US" sz="800" b="1" dirty="0" smtClean="0">
              <a:solidFill>
                <a:srgbClr val="000000"/>
              </a:solidFill>
              <a:latin typeface="+mj-lt"/>
              <a:ea typeface="Arial Unicode MS" pitchFamily="34" charset="-128"/>
              <a:cs typeface="Arial Unicode MS" pitchFamily="34" charset="-128"/>
            </a:endParaRPr>
          </a:p>
          <a:p>
            <a:pPr marL="176213" indent="0" fontAlgn="auto">
              <a:spcBef>
                <a:spcPts val="0"/>
              </a:spcBef>
              <a:spcAft>
                <a:spcPts val="0"/>
              </a:spcAft>
              <a:buClr>
                <a:srgbClr val="F0AB00"/>
              </a:buClr>
              <a:buSzPct val="120000"/>
              <a:defRPr/>
            </a:pPr>
            <a:r>
              <a:rPr lang="en-US" sz="1200" dirty="0" smtClean="0">
                <a:solidFill>
                  <a:srgbClr val="000000"/>
                </a:solidFill>
              </a:rPr>
              <a:t>Detecting nearby universities, parks and other POIs, this will help in pushing related offers based on the predicted populated area</a:t>
            </a:r>
            <a:r>
              <a:rPr lang="en-US" sz="1200" dirty="0" smtClean="0">
                <a:cs typeface="+mn-cs"/>
              </a:rPr>
              <a:t>.</a:t>
            </a:r>
            <a:endParaRPr lang="en-US" sz="1200" dirty="0">
              <a:cs typeface="+mn-cs"/>
            </a:endParaRPr>
          </a:p>
          <a:p>
            <a:pPr marL="176213" indent="-171450" fontAlgn="auto">
              <a:spcBef>
                <a:spcPts val="900"/>
              </a:spcBef>
              <a:spcAft>
                <a:spcPts val="0"/>
              </a:spcAft>
              <a:buClr>
                <a:srgbClr val="F0AB00"/>
              </a:buClr>
              <a:buSzPct val="120000"/>
              <a:buFont typeface="Wingdings" pitchFamily="2" charset="2"/>
              <a:buChar char="§"/>
              <a:defRPr/>
            </a:pPr>
            <a:r>
              <a:rPr lang="en-US" sz="1200" b="1" dirty="0" smtClean="0">
                <a:solidFill>
                  <a:schemeClr val="accent1"/>
                </a:solidFill>
                <a:latin typeface="+mj-lt"/>
                <a:ea typeface="Arial Unicode MS" pitchFamily="34" charset="-128"/>
                <a:cs typeface="Arial Unicode MS" pitchFamily="34" charset="-128"/>
              </a:rPr>
              <a:t>Checking -in</a:t>
            </a:r>
            <a:endParaRPr lang="en-US" sz="1200" b="1" dirty="0">
              <a:solidFill>
                <a:schemeClr val="accent1"/>
              </a:solidFill>
              <a:latin typeface="+mj-lt"/>
              <a:ea typeface="Arial Unicode MS" pitchFamily="34" charset="-128"/>
              <a:cs typeface="Arial Unicode MS" pitchFamily="34" charset="-128"/>
            </a:endParaRPr>
          </a:p>
          <a:p>
            <a:pPr marL="174625" indent="1588" fontAlgn="auto">
              <a:spcBef>
                <a:spcPts val="0"/>
              </a:spcBef>
              <a:spcAft>
                <a:spcPts val="0"/>
              </a:spcAft>
              <a:buClr>
                <a:srgbClr val="F0AB00"/>
              </a:buClr>
              <a:buSzPct val="120000"/>
              <a:defRPr/>
            </a:pPr>
            <a:r>
              <a:rPr lang="en-US" sz="1200" dirty="0" smtClean="0">
                <a:solidFill>
                  <a:srgbClr val="000000"/>
                </a:solidFill>
              </a:rPr>
              <a:t>Checking in stores like foursquare will allow to earn points and badges and can result in rewards and loyalty points.</a:t>
            </a:r>
            <a:endParaRPr lang="en-US" sz="1200" dirty="0" smtClean="0">
              <a:solidFill>
                <a:srgbClr val="000000"/>
              </a:solidFill>
            </a:endParaRPr>
          </a:p>
          <a:p>
            <a:pPr marL="171450" indent="-171450" fontAlgn="auto">
              <a:spcBef>
                <a:spcPts val="900"/>
              </a:spcBef>
              <a:spcAft>
                <a:spcPts val="0"/>
              </a:spcAft>
              <a:buClr>
                <a:srgbClr val="F0AB00"/>
              </a:buClr>
              <a:buSzPct val="120000"/>
              <a:buFont typeface="Wingdings" pitchFamily="2" charset="2"/>
              <a:buChar char="§"/>
              <a:defRPr/>
            </a:pPr>
            <a:r>
              <a:rPr lang="en-US" sz="1200" b="1" dirty="0" smtClean="0">
                <a:solidFill>
                  <a:schemeClr val="accent1"/>
                </a:solidFill>
                <a:latin typeface="+mj-lt"/>
                <a:ea typeface="Arial Unicode MS" pitchFamily="34" charset="-128"/>
                <a:cs typeface="Arial Unicode MS" pitchFamily="34" charset="-128"/>
              </a:rPr>
              <a:t>Users profiling</a:t>
            </a:r>
            <a:endParaRPr lang="en-US" sz="1200" b="1" dirty="0" smtClean="0">
              <a:solidFill>
                <a:schemeClr val="accent1"/>
              </a:solidFill>
              <a:latin typeface="+mj-lt"/>
              <a:ea typeface="Arial Unicode MS" pitchFamily="34" charset="-128"/>
              <a:cs typeface="Arial Unicode MS" pitchFamily="34" charset="-128"/>
            </a:endParaRPr>
          </a:p>
          <a:p>
            <a:pPr marL="171450" indent="4763" fontAlgn="auto">
              <a:spcBef>
                <a:spcPts val="0"/>
              </a:spcBef>
              <a:spcAft>
                <a:spcPts val="0"/>
              </a:spcAft>
              <a:buClr>
                <a:srgbClr val="F0AB00"/>
              </a:buClr>
              <a:buSzPct val="120000"/>
              <a:defRPr/>
            </a:pPr>
            <a:r>
              <a:rPr lang="en-US" sz="1200" dirty="0" smtClean="0">
                <a:cs typeface="+mn-cs"/>
              </a:rPr>
              <a:t>Location reflects the potential customers profile, in respect to gender, age … etc. </a:t>
            </a:r>
            <a:r>
              <a:rPr lang="en-US" sz="1200" dirty="0" err="1" smtClean="0">
                <a:cs typeface="+mn-cs"/>
              </a:rPr>
              <a:t>i.e</a:t>
            </a:r>
            <a:r>
              <a:rPr lang="en-US" sz="1200" dirty="0" smtClean="0">
                <a:cs typeface="+mn-cs"/>
              </a:rPr>
              <a:t> if a university is nearby then a student crowd is anticipated around lunch times, in the scholar year … etc. </a:t>
            </a:r>
            <a:endParaRPr lang="en-US" sz="1000" dirty="0">
              <a:solidFill>
                <a:srgbClr val="000000"/>
              </a:solidFill>
              <a:ea typeface="Arial Unicode MS" pitchFamily="34" charset="-128"/>
              <a:cs typeface="Arial Unicode MS" pitchFamily="34" charset="-128"/>
            </a:endParaRPr>
          </a:p>
        </p:txBody>
      </p:sp>
      <p:sp>
        <p:nvSpPr>
          <p:cNvPr id="16" name="TextBox 15"/>
          <p:cNvSpPr txBox="1"/>
          <p:nvPr/>
        </p:nvSpPr>
        <p:spPr>
          <a:xfrm>
            <a:off x="5602635" y="1483786"/>
            <a:ext cx="2952750" cy="2031325"/>
          </a:xfrm>
          <a:prstGeom prst="rect">
            <a:avLst/>
          </a:prstGeom>
          <a:noFill/>
        </p:spPr>
        <p:txBody>
          <a:bodyPr lIns="0" tIns="0" rIns="0" bIns="0">
            <a:spAutoFit/>
          </a:bodyPr>
          <a:lstStyle>
            <a:lvl1pPr marL="169863" indent="-169863">
              <a:defRPr>
                <a:solidFill>
                  <a:schemeClr val="tx1"/>
                </a:solidFill>
                <a:latin typeface="Arial" charset="0"/>
              </a:defRPr>
            </a:lvl1pPr>
            <a:lvl2pPr marL="742950" indent="-285750">
              <a:defRPr>
                <a:solidFill>
                  <a:schemeClr val="tx1"/>
                </a:solidFill>
                <a:latin typeface="Arial" charset="0"/>
              </a:defRPr>
            </a:lvl2pPr>
            <a:lvl3pPr marL="182563">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171450" indent="4763" fontAlgn="auto">
              <a:spcBef>
                <a:spcPts val="0"/>
              </a:spcBef>
              <a:spcAft>
                <a:spcPts val="0"/>
              </a:spcAft>
              <a:buClr>
                <a:srgbClr val="F0AB00"/>
              </a:buClr>
              <a:buSzPct val="120000"/>
              <a:defRPr/>
            </a:pPr>
            <a:r>
              <a:rPr lang="en-US" sz="1200" dirty="0"/>
              <a:t>Religion or </a:t>
            </a:r>
            <a:r>
              <a:rPr lang="en-US" sz="1200" dirty="0" smtClean="0"/>
              <a:t>ethnicity as well, as we can tell if a certain food requirements is required to match the nearby population requirements.</a:t>
            </a:r>
            <a:endParaRPr lang="en-US" sz="1000" dirty="0">
              <a:solidFill>
                <a:srgbClr val="000000"/>
              </a:solidFill>
              <a:ea typeface="Arial Unicode MS" pitchFamily="34" charset="-128"/>
              <a:cs typeface="Arial Unicode MS" pitchFamily="34" charset="-128"/>
            </a:endParaRPr>
          </a:p>
          <a:p>
            <a:pPr algn="ctr"/>
            <a:endParaRPr lang="en-US" sz="1200" dirty="0" smtClean="0"/>
          </a:p>
          <a:p>
            <a:pPr algn="ctr"/>
            <a:endParaRPr lang="en-US" sz="1200" dirty="0"/>
          </a:p>
          <a:p>
            <a:pPr algn="ctr"/>
            <a:r>
              <a:rPr lang="en-US" sz="1200" b="1" dirty="0" smtClean="0">
                <a:solidFill>
                  <a:srgbClr val="FFC943"/>
                </a:solidFill>
              </a:rPr>
              <a:t>52</a:t>
            </a:r>
            <a:r>
              <a:rPr lang="en-US" sz="1200" b="1" dirty="0">
                <a:solidFill>
                  <a:srgbClr val="FFC943"/>
                </a:solidFill>
              </a:rPr>
              <a:t>% of all 20-29 year-olds cite smartphones as a favorite purchasing platform — significantly more than the 37% of 40-59-year-olds who prefer to purchase via </a:t>
            </a:r>
            <a:r>
              <a:rPr lang="en-US" sz="1200" b="1" dirty="0" smtClean="0">
                <a:solidFill>
                  <a:srgbClr val="FFC943"/>
                </a:solidFill>
              </a:rPr>
              <a:t>smartphone</a:t>
            </a:r>
            <a:endParaRPr lang="en-US" sz="1200" b="1" dirty="0">
              <a:solidFill>
                <a:srgbClr val="FFC943"/>
              </a:solidFill>
            </a:endParaRPr>
          </a:p>
        </p:txBody>
      </p:sp>
      <p:sp>
        <p:nvSpPr>
          <p:cNvPr id="9" name="TextBox 8"/>
          <p:cNvSpPr txBox="1"/>
          <p:nvPr/>
        </p:nvSpPr>
        <p:spPr>
          <a:xfrm>
            <a:off x="2461916" y="1059582"/>
            <a:ext cx="2952328" cy="246221"/>
          </a:xfrm>
          <a:prstGeom prst="rect">
            <a:avLst/>
          </a:prstGeom>
          <a:solidFill>
            <a:schemeClr val="bg1"/>
          </a:solidFill>
        </p:spPr>
        <p:txBody>
          <a:bodyPr wrap="square" lIns="0" tIns="0" rIns="0" bIns="0" rtlCol="0">
            <a:spAutoFit/>
          </a:bodyPr>
          <a:lstStyle/>
          <a:p>
            <a:pPr algn="ctr">
              <a:spcBef>
                <a:spcPct val="50000"/>
              </a:spcBef>
              <a:buClr>
                <a:srgbClr val="F0AB00"/>
              </a:buClr>
              <a:buSzPct val="80000"/>
              <a:defRPr/>
            </a:pPr>
            <a:r>
              <a:rPr lang="de-DE" sz="1600" dirty="0"/>
              <a:t>Geo-</a:t>
            </a:r>
            <a:r>
              <a:rPr lang="de-DE" sz="1600" dirty="0" err="1"/>
              <a:t>location</a:t>
            </a:r>
            <a:endParaRPr lang="en-US" sz="1600" b="1" kern="0" dirty="0">
              <a:solidFill>
                <a:srgbClr val="000000">
                  <a:lumMod val="75000"/>
                  <a:lumOff val="25000"/>
                </a:srgbClr>
              </a:solidFill>
              <a:latin typeface="+mj-lt"/>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012_12_SAP_Next_Business_and_Technology_Slide_Deck">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1_SAP_Next_Business_and_Technology_Powerpoint_template_16_9">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3.xml><?xml version="1.0" encoding="utf-8"?>
<a:theme xmlns:a="http://schemas.openxmlformats.org/drawingml/2006/main" name="3_SAP ppt template 20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2012_12_SAP_Next_Business_and_Technology_Slide_Deck</Template>
  <TotalTime>632</TotalTime>
  <Words>781</Words>
  <Application>Microsoft Office PowerPoint</Application>
  <PresentationFormat>On-screen Show (16:9)</PresentationFormat>
  <Paragraphs>188</Paragraphs>
  <Slides>25</Slides>
  <Notes>14</Notes>
  <HiddenSlides>0</HiddenSlides>
  <MMClips>0</MMClip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2012_12_SAP_Next_Business_and_Technology_Slide_Deck</vt:lpstr>
      <vt:lpstr>1_SAP_Next_Business_and_Technology_Powerpoint_template_16_9</vt:lpstr>
      <vt:lpstr>3_SAP ppt template 2011</vt:lpstr>
      <vt:lpstr>Preliminary Work – PhD Topic </vt:lpstr>
      <vt:lpstr>Targeted projects/Use cases in this study</vt:lpstr>
      <vt:lpstr>Panorama</vt:lpstr>
      <vt:lpstr>SAP Precision Retailing (Apollo) </vt:lpstr>
      <vt:lpstr>KOF Use case</vt:lpstr>
      <vt:lpstr>Shopping in the 21st Century</vt:lpstr>
      <vt:lpstr>PowerPoint Presentation</vt:lpstr>
      <vt:lpstr>PowerPoint Presentation</vt:lpstr>
      <vt:lpstr>Use Cases</vt:lpstr>
      <vt:lpstr>Use Cases</vt:lpstr>
      <vt:lpstr>Use Cases</vt:lpstr>
      <vt:lpstr>Use Cases</vt:lpstr>
      <vt:lpstr>Use Cases</vt:lpstr>
      <vt:lpstr>PowerPoint Presentation</vt:lpstr>
      <vt:lpstr>PowerPoint Presentation</vt:lpstr>
      <vt:lpstr>Schema Partitions</vt:lpstr>
      <vt:lpstr>Schema Partitions - Details</vt:lpstr>
      <vt:lpstr>Consumer Schema</vt:lpstr>
      <vt:lpstr>Retailer Schema</vt:lpstr>
      <vt:lpstr>Enriching with External Data</vt:lpstr>
      <vt:lpstr>PowerPoint Presentation</vt:lpstr>
      <vt:lpstr>PowerPoint Presentation</vt:lpstr>
      <vt:lpstr>PowerPoint Presentation</vt:lpstr>
      <vt:lpstr>PowerPoint Presentation</vt:lpstr>
      <vt:lpstr>Social Media Profiling</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Preliminary Work – PhD Topic</dc:title>
  <dc:creator>ASSAF, Ahmad</dc:creator>
  <cp:lastModifiedBy>ASSAF, Ahmad</cp:lastModifiedBy>
  <cp:revision>54</cp:revision>
  <dcterms:created xsi:type="dcterms:W3CDTF">2012-12-19T13:02:11Z</dcterms:created>
  <dcterms:modified xsi:type="dcterms:W3CDTF">2012-12-19T23:34:32Z</dcterms:modified>
</cp:coreProperties>
</file>